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க் கடிப்பவர்கள் சடிதியாய் எழும்புவதும், உன்னை அலைக்கழிப்பவர்கள் விழிப்பதுமில்லையோ? நீ அவர்களுக்குச் சூறையாகாய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க் கடிப்பவர்கள் சடிதியாய் எழும்புவதும், உன்னை அலைக்கழிப்பவர்கள் விழிப்பதுமில்லையோ? நீ அவர்களுக்குச் சூறையாகாய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நேகம் ஜாதிகளைக் கொள்ளையிட்டபடியினால் ஜனங்களில் மீதியான யாவரும் நீ சிந்தின மனுஷரத்தத்தினிமித்தமும் நீ செய்த கொடுமையினிமித்தமும் உன்னைக் கொள்ளையிட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நேகம் ஜாதிகளைக் கொள்ளையிட்டபடியினால் ஜனங்களில் மீதியான யாவரும் நீ சிந்தின மனுஷரத்தத்தினிமித்தமும் நீ செய்த கொடுமையினிமித்தமும் உன்னைக் கொள்ளையிட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நேகம் ஜாதிகளைக் கொள்ளையிட்டபடியினால் ஜனங்களில் மீதியான யாவரும் நீ சிந்தின மனுஷரத்தத்தினிமித்தமும் நீ செய்த கொடுமையினிமித்தமும் உன்னைக் கொள்ளையிட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ையின் வல்லமைக்குத் தப்பவேண்டுமென்று தன் கூட்டை உயரத்திலே வைக்கும்படிக்கு, தன் வீட்டுக்குப் பொல்லாத ஆதாயத்தைத் தேடுகிறவனுக்கு ஐயோ!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ையின் வல்லமைக்குத் தப்பவேண்டுமென்று தன் கூட்டை உயரத்திலே வைக்கும்படிக்கு, தன் வீட்டுக்குப் பொல்லாத ஆதாயத்தைத் தேடுகிறவனுக்கு ஐயோ!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ஜனங்களை வெட்டிப்போட்டதில் உன் வீட்டுக்கு வெட்கமுண்டாக ஆலோசனைபண்ணினாய்; உன் ஆத்துமாவுக்கு விரோதமாய்ப் பாவஞ்செய்த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ஜனங்களை வெட்டிப்போட்டதில் உன் வீட்டுக்கு வெட்கமுண்டாக ஆலோசனைபண்ணினாய்; உன் ஆத்துமாவுக்கு விரோதமாய்ப் பாவஞ்செய்த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ல்லு சுவரிலிருந்து கூப்பிடும், உத்திரம் மச்சிலிருந்து சாட்சியி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ல்லு சுவரிலிருந்து கூப்பிடும், உத்திரம் மச்சிலிருந்து சாட்சியி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ப்பழிகளாலே பட்டணத்தைக் கட்டி, அநியாயத்தினாலே நகரத்தைப் பலப்படுத்துகிறவனுக்கு ஐயோ!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ஜனங்கள் அக்கினிக்கு இரையாக உழைத்து, ஜனங்கள் விருதாவாக இளைத்துப்போகிறது கர்த்தருடைய செயல் அல்லவ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ஜனங்கள் அக்கினிக்கு இரையாக உழைத்து, ஜனங்கள் விருதாவாக இளைத்துப்போகிறது கர்த்தருடைய செயல் அல்லவ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ுத்திரம் ஜலத்தினால் நிறைந்திருக்கிறதுபோல், பூமி கர்த்தருடைய மகிமையை அறிகிற அறிவினால் நிறைந்த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ோழருக்குக் குடிக்கக்கொடுத்துத் தன் துருத்தியை அவர்களண்டையிலே வைத்து, அவர்களுடைய நிர்வாணங்களைப் பார்க்கும்படிக்கு, அவர்களை வெறிக்கப்பண்ணுகிறவனுக்கு ஐயோ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ோழருக்குக் குடிக்கக்கொடுத்துத் தன் துருத்தியை அவர்களண்டையிலே வைத்து, அவர்களுடைய நிர்வாணங்களைப் பார்க்கும்படிக்கு, அவர்களை வெறிக்கப்பண்ணுகிறவனுக்கு ஐயோ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கிமையினால் அல்ல, இலச்சையினால் நிரப்பப்படுவாய்; நீயும் குடித்து விருத்தசேதனமில்லாதவன் என்று விளங்கு; கர்த்தருடைய வலதுகையில் இருக்கிற பாத்திரம் உன்னிடத்திற்குத் திரும்பும்; உன் மகிமையின்மேல் இலச்சையான வாந்திபண்ணுவ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கிமையினால் அல்ல, இலச்சையினால் நிரப்பப்படுவாய்; நீயும் குடித்து விருத்தசேதனமில்லாதவன் என்று விளங்கு; கர்த்தருடைய வலதுகையில் இருக்கிற பாத்திரம் உன்னிடத்திற்குத் திரும்பும்; உன் மகிமையின்மேல் இலச்சையான வாந்திபண்ணுவ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லீபனோனுக்குச் செய்த கொடுமை உன்னை மூடும்; சிந்தின மனுஷரத்தத்தினிமித்தமும் தேசத்திற்கும் பட்டணத்திற்கும் அதின் குடிகள் எல்லாருக்கும் செய்த கொடுமையினிமித்தமும் மிருகங்கள் செய்யும் பாழ்க்கடிப்பு உன்னைக் கலங்கப்பண்ண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லீபனோனுக்குச் செய்த கொடுமை உன்னை மூடும்; சிந்தின மனுஷரத்தத்தினிமித்தமும் தேசத்திற்கும் பட்டணத்திற்கும் அதின் குடிகள் எல்லாருக்கும் செய்த கொடுமையினிமித்தமும் மிருகங்கள் செய்யும் பாழ்க்கடிப்பு உன்னைக் கலங்கப்பண்ண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லீபனோனுக்குச் செய்த கொடுமை உன்னை மூடும்; சிந்தின மனுஷரத்தத்தினிமித்தமும் தேசத்திற்கும் பட்டணத்திற்கும் அதின் குடிகள் எல்லாருக்கும் செய்த கொடுமையினிமித்தமும் மிருகங்கள் செய்யும் பாழ்க்கடிப்பு உன்னைக் கலங்கப்பண்ண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்திரக்காரனுக்கு அவன் செய்த சுரூபமும், ஊமையான தெய்வங்களை உண்டுபண்ணித் தான் உருவாக்கின சுரூபத்தை நம்பினவனுக்கு வார்க்கப்பட்டதும் பொய்ப்போதகம் பண்ணுகிறதுமான விக்கிரகமும் என்னத்துக்கு உதவும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்திரக்காரனுக்கு அவன் செய்த சுரூபமும், ஊமையான தெய்வங்களை உண்டுபண்ணித் தான் உருவாக்கின சுரூபத்தை நம்பினவனுக்கு வார்க்கப்பட்டதும் பொய்ப்போதகம் பண்ணுகிறதுமான விக்கிரகமும் என்னத்துக்கு உதவும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ப்பார்த்து விழியென்றும், ஊமையான கல்லைப்பார்த்து எழும்பு என்றும் சொல்லுகிறவனுக்கு ஐயோ! அது போதிக்குமோ? இதோ, அது பொன்னும் வெள்ளியுமான தகட்டால் மூடப்பட்டிருக்கிறது; அதற்குள்ளே சுவாசம் இல்லையே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ப்பார்த்து விழியென்றும், ஊமையான கல்லைப்பார்த்து எழும்பு என்றும் சொல்லுகிறவனுக்கு ஐயோ! அது போதிக்குமோ? இதோ, அது பொன்னும் வெள்ளியுமான தகட்டால் மூடப்பட்டிருக்கிறது; அதற்குள்ளே சுவாசம் இல்லையே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ோவென்றால், தமது பரிசுத்த ஆலயத்தில் இருக்கிறார்; பூமியெல்லாம் அவருக்கு முன்பாக மெளனமாயிருக்கக்கடவ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காவலிலே தரித்து, அரணிலே நிலைகொண்டிருந்து, அவர் எனக்கு என்ன சொல்லுவாரென்றும், அவர் என்னைக் கண்டிக்கும்போது நான் என்ன உத்தரவு சொல்லுவேனென்றும் கவனித்துப் பார்ப்பேன் என்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காவலிலே தரித்து, அரணிலே நிலைகொண்டிருந்து, அவர் எனக்கு என்ன சொல்லுவாரென்றும், அவர் என்னைக் கண்டிக்கும்போது நான் என்ன உத்தரவு சொல்லுவேனென்றும் கவனித்துப் பார்ப்பேன் என்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க்குப் பிரதியுத்தரமாக: நீ தரிசனத்தை எழுதி, அதைக் கடந்தோடுகிறவன் வாசிக்கும்படிப் பலகைகளிலே தீர்க்கமாக வர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க்குப் பிரதியுத்தரமாக: நீ தரிசனத்தை எழுதி, அதைக் கடந்தோடுகிறவன் வாசிக்கும்படிப் பலகைகளிலே தீர்க்கமாக வர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றித்தகாலத்துக்குத் தரிசனம் இன்னும் வைக்கப்பட்டிருக்கிறது; முடிவிலே அது விளங்கும், அது பொய் சொல்லாது; அது தாமதித்தாலும் அதற்குக் காத்திரு; அது நிச்சயமாய் வரும், அது தாமதிப்ப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றித்தகாலத்துக்குத் தரிசனம் இன்னும் வைக்கப்பட்டிருக்கிறது; முடிவிலே அது விளங்கும், அது பொய் சொல்லாது; அது தாமதித்தாலும் அதற்குக் காத்திரு; அது நிச்சயமாய் வரும், அது தாமதிப்ப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றித்தகாலத்துக்குத் தரிசனம் இன்னும் வைக்கப்பட்டிருக்கிறது; முடிவிலே அது விளங்கும், அது பொய் சொல்லாது; அது தாமதித்தாலும் அதற்குக் காத்திரு; அது நிச்சயமாய் வரும், அது தாமதிப்ப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 அகங்காரியாயிருக்கிறானே, அவனுடைய ஆத்துமா அவனுக்குள் செம்மையானதல்ல; தன் விசுவாசத்தினாலே நீதிமான் பிழைப்ப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மதுபானத்தினால் அக்கிரமஞ்செய்து அகங்காரியாகி, வீட்டிலே தரியாமல் அவன் தன் ஆத்துமாவைப் பாதாளத்தைப்போல விரிவாக்கித் திருப்தியாகாமல், மரணத்துக்குச் சமானமாய்ச் சகல ஜாதிகளையும் தன் வசமாகச் சேர்த்து, சகல ஜனங்களையும் தன்னிடமாகக் கூட்டிக்கொண்டால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மதுபானத்தினால் அக்கிரமஞ்செய்து அகங்காரியாகி, வீட்டிலே தரியாமல் அவன் தன் ஆத்துமாவைப் பாதாளத்தைப்போல விரிவாக்கித் திருப்தியாகாமல், மரணத்துக்குச் சமானமாய்ச் சகல ஜாதிகளையும் தன் வசமாகச் சேர்த்து, சகல ஜனங்களையும் தன்னிடமாகக் கூட்டிக்கொண்டால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மதுபானத்தினால் அக்கிரமஞ்செய்து அகங்காரியாகி, வீட்டிலே தரியாமல் அவன் தன் ஆத்துமாவைப் பாதாளத்தைப்போல விரிவாக்கித் திருப்தியாகாமல், மரணத்துக்குச் சமானமாய்ச் சகல ஜாதிகளையும் தன் வசமாகச் சேர்த்து, சகல ஜனங்களையும் தன்னிடமாகக் கூட்டிக்கொண்டால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ெல்லாரும் அவன்பேரில் ஒரு பழமொழியையும், அவனுக்கு விரோதமான வசைச்சொல்லையும் வசனித்து, தன்னுடையதல்லாததைத் தனக்காகச் சேர்த்துக்கொள்ளுகிறவனுக்கு ஐயோ என்றும், அது எந்தமட்டும் நிற்கும் என்றும், அவன் தன்மேல் களிமண் சுமையையல்லவா சுமத்திக்கொள்ளுகிறான் என்றும் சொல்ல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ெல்லாரும் அவன்பேரில் ஒரு பழமொழியையும், அவனுக்கு விரோதமான வசைச்சொல்லையும் வசனித்து, தன்னுடையதல்லாததைத் தனக்காகச் சேர்த்துக்கொள்ளுகிறவனுக்கு ஐயோ என்றும், அது எந்தமட்டும் நிற்கும் என்றும், அவன் தன்மேல் களிமண் சுமையையல்லவா சுமத்திக்கொள்ளுகிறான் என்றும் சொல்ல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जो तुझ से कर्ज लेते हैं, क्या वे लोग अचानक न उठेंगे? और क्या वे न जागेंगे जो तुझ को संकट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ें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क्या तू उन से लूटा न जाएगा? तू ने बहुत सी जातियों को लूट लिया है, सो सब बचे हुए लोग तुझे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ूट लेंगे। इसका कारण मनुष्यों की हत्या, और वह अपद्रव भी जो तू ने इस देश और राजधानी और इसके सब र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ों पर कि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हाय उस पर, जो अपने घर के लिये अन्याय के लाभ का लोभी है ताकि वह अपना घोंसला ऊंचे स्थान में बना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पत्ति से बच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ू ने बहुत सी जातियों को काट कर अपने घर लिये लज्जा की युक्ति बान्धी, और अपने ही प्राण का दोष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ोंकि घर की भीत का पत्थर दोहाई देता है, और उसके छत की कड़ी उनके स्वर में स्वर मिलाकर उत्त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त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हाय उस पर जो हत्या कर के नगर को बनाता, और कुटिलता कर के गढ़ को दृढ़ क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देखो, क्या सेनाओं के यहोवा की ओर से यह नहीं होता कि देश देश के लोग परिश्रम तो करते हैं परन्तु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ग का कौर होते हैं; और राज्य-राज्य के लोगों का परिश्रम व्यर्थ ही ठहर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्योंकि पृथ्वी यहोवा की महिमा के ज्ञान से ऐसी भर जाएगी जैसे समुद्र जल से भर जा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हाय उस पर, जो अपने पड़ोसी को मदिरा पिलाता, और उस में विष मिलाकर उसको मतवाला कर देता है कि उस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ंगा देख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ू महिमा की सन्ती अपमान ही से भर गया है। तू भी पी, और अपने को खतनाहीन प्रगट कर! जो कटोरा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दाहिने हाथ में रहता है, सो घूम कर तेरी ओर भी जाएगा, और तेरा वैभव तेरी छांट से अशुद्ध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्योंकि लबानोन में तेरा किया हुआ उपद्रव और वहां के पशुओं पर तेरा किया हुआ उत्पात, जिन से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यभीत हो गए थे, तुझी पर आ पड़ेंगे। यह मनुष्यों की हत्या और उस उपद्रव के कारण होगा, जो इस देश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धानी और इसके सब रहने वालों पर किया ग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खुदी हुई मूरत में क्या लाभ देख कर बनाने वाले ने उसे खोदा है? फिर झूठ सिखाने वाली और ढली हुई मूर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क्या लाभ देख कर ढालने वाले ने उस पर इतना भरोसा रखा है कि न बोलने वाली और निकम्मी मूरत बना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हाय उस पर जो काठ से कहता है, जाग, वा अबोल पत्थर से, उठ! क्या वह सिखाएगा? देखो, वह सोने चान्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मढ़ा हुआ है, परन्तु उस में आत्मा नहीं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परन्तु यहोवा अपने पवित्र मन्दिर में है; समस्त पृथ्वी उसके साम्हने शान्त रह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मैं अपने पहरे पर खड़ा रहूंगा, और गुम्मट पर चढ़ कर ठहरा रहूंगा, और ताकता रहूंगा कि मुझ से वह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ेगा? और मैं अपने दिए हुए उलाहने के विषय में उत्तर द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ोवा ने मुझ से कहा, दर्शन की बातें लिख दे; वरन पटियाओं पर साफ साफ लिख दे कि दौड़ते हुए भी वे सह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पढ़ी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ोंकि इस दर्शन की बात नियत समय में पूरी होने वाली है, वरन इसके पूरे होने का समय वेग से आत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 में धोखा न होगा। चाहे इस में विलम्ब भी हो, तौभी उसकी बाट जोहते रहना; क्योंकि वह निश्चय पूरी होग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 में देर न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देख, उसका मन फूला हुआ है, उसका मन सीधा नहीं है; परन्तु धर्मी अपने विश्वास के द्वारा जीवित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दाखमधु से धोखा होता है; अहंकारी पुरूष घर में नहीं रहता, और उसकी लालसा अधोलोक के समान पूरी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ती, और मृत्यु की नाईं उसका पेट नहीं भरता। वह सब जातियों को अपने पास खींच लेता, और सब देश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को अपने पास इकट्ठे कर रख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्या वे सब उसका दृष्टान्त चला कर, और उस पर ताना मार कर न कहेंगे कि हाय उस पर जो पराया धल छी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ीनकर धनवान हो जाता है? कब तक? हाय उस पर जो अपना घर बन्धक की वस्तुओं से भर ल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2026-10-21T06:20:45Z</dcterms:created>
  <dcterms:modified xsi:type="dcterms:W3CDTF">2026-10-21T06:20:45Z</dcterms:modified>
  <dc:title>हबक्कूक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