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வாலிபப்பிராயத்திலே உன் சிருஷ்டிகரை நினை; தீங்குநாட்கள் வராததற்குமுன்னும், எனக்குப் பிரியமானவைகளல்ல என்று நீ சொல்லும் வருஷங்கள் சேராததற்குமுன்ன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வாலிபப்பிராயத்திலே உன் சிருஷ்டிகரை நினை; தீங்குநாட்கள் வராததற்குமுன்னும், எனக்குப் பிரியமானவைகளல்ல என்று நீ சொல்லும் வருஷங்கள் சேராததற்குமுன்ன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ூரியனும், வெளிச்சமும், சந்திரனும், நட்சத்திரங்களும், அந்தகாரப்படாததற்குமுன்ன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ூரியனும், வெளிச்சமும், சந்திரனும், நட்சத்திரங்களும், அந்தகாரப்படாததற்குமுன்ன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ழைக்குப்பின் மேகங்கள் திரும்பத்திரும்ப வராததற்குமுன்னும், வீட்டுக்காவலாளிகள் தள்ளாடி பெலசாலிகள் கூனிப்போய், ஏந்திரம் அரைக்கிறவர்கள் கொஞ்சமானதினால் ஓய்ந்து, பலகணிவழியாய்ப் பார்க்கிறவர்கள் இருண்டுபோகிறதற்குமுன்ன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ழைக்குப்பின் மேகங்கள் திரும்பத்திரும்ப வராததற்குமுன்னும், வீட்டுக்காவலாளிகள் தள்ளாடி பெலசாலிகள் கூனிப்போய், ஏந்திரம் அரைக்கிறவர்கள் கொஞ்சமானதினால் ஓய்ந்து, பலகணிவழியாய்ப் பார்க்கிறவர்கள் இருண்டுபோகிறதற்குமுன்ன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ந்திர சத்தம் தாழ்ந்ததினால் தெருவாசலின் கதவுகள் அடைபட்டு, குருவியின் சத்தத்துக்கும் எழுந்திருக்கவேண்டியதாகி, கீதவாத்தியக் கன்னிகைகளெல்லாம் அடங்கிப்போகாததற்குமுன்ன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ந்திர சத்தம் தாழ்ந்ததினால் தெருவாசலின் கதவுகள் அடைபட்டு, குருவியின் சத்தத்துக்கும் எழுந்திருக்கவேண்டியதாகி, கீதவாத்தியக் கன்னிகைகளெல்லாம் அடங்கிப்போகாததற்குமுன்ன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ட்டுக்காக அச்சமுண்டாகி, வழியிலே பயங்கள் தோன்றி, வாதுமைமரம் பூப்பூத்து, வெட்டுக்கிளியும் பாரமாகி, பசித்தீபனமும் அற்றுப்போகாததற்குமுன்னும், மனுஷன் தன் நித்திய வீட்டுக்குப் போகிறதினாலே, துக்கங்கொண்டாடுகிறவர்கள் வீதியிலே திரியாததற்குமுன்ன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ட்டுக்காக அச்சமுண்டாகி, வழியிலே பயங்கள் தோன்றி, வாதுமைமரம் பூப்பூத்து, வெட்டுக்கிளியும் பாரமாகி, பசித்தீபனமும் அற்றுப்போகாததற்குமுன்னும், மனுஷன் தன் நித்திய வீட்டுக்குப் போகிறதினாலே, துக்கங்கொண்டாடுகிறவர்கள் வீதியிலே திரியாததற்குமுன்ன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்ளிக்கயிறு கட்டுவிட்டு, பொற்கிண்ணி நசுங்கி, ஊற்றின் அருகே சால் உடைந்து, துரவண்டையில் உருளை நொறுங்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்ளிக்கயிறு கட்டுவிட்டு, பொற்கிண்ணி நசுங்கி, ஊற்றின் அருகே சால் உடைந்து, துரவண்டையில் உருளை நொறுங்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மண்ணானது தான் முன்னிருந்த பூமிக்குத் திரும்பி, ஆவி தன்னைத் தந்த தேவனிடத்திற்கு மறுபடியும் போகாததற்குமுன்னும், அவரை உன் வாலிபப்பிராயத்திலே நின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்விதமாய் மண்ணானது தான் முன்னிருந்த பூமிக்குத் திரும்பி, ஆவி தன்னைத் தந்த தேவனிடத்திற்கு மறுபடியும் போகாததற்குமுன்னும், அவரை உன் வாலிபப்பிராயத்திலே நின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, மாயை, எல்லாம் மாயை என்று பிரசங்கி சொல்ல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பிரசங்கி ஞானவானாயிருந்தபடியால், அவன் ஜனத்துக்கு அறிவைப்போதித்து, கவனமாய்க் கேட்டாராய்ந்து அநேகம் நீதிமொழிகளைச் சேர்த்து எழுத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லும், பிரசங்கி ஞானவானாயிருந்தபடியால், அவன் ஜனத்துக்கு அறிவைப்போதித்து, கவனமாய்க் கேட்டாராய்ந்து அநேகம் நீதிமொழிகளைச் சேர்த்து எழுத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மான வார்த்தைகளைக் கண்டுபிடிக்க பிரசங்கி வகைதேடினான்; எழுதின வாக்கியங்கள் செவ்வையும் சத்தியமுமானவை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ஞானிகளின் வாக்கியங்கள் தாற்றுக்கோல்கள்போலவும் சங்கத்தலைவர்களால் அறையப்பட்ட ஆணிகள்போலவும் இருக்கிறது; அவைகள் ஒரே மேய்ப்பனால் அளிக்க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ஞானிகளின் வாக்கியங்கள் தாற்றுக்கோல்கள்போலவும் சங்கத்தலைவர்களால் அறையப்பட்ட ஆணிகள்போலவும் இருக்கிறது; அவைகள் ஒரே மேய்ப்பனால் அளிக்க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மகனே! இவைகளினாலே புத்தியடைவாயாக; அநேகம் புஸ்தகங்களை உண்டுபண்ணுகிறதற்கு முடிவில்லை; அதிகபடிப்பு உடலுக்கு இளைப்ப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மகனே! இவைகளினாலே புத்தியடைவாயாக; அநேகம் புஸ்தகங்களை உண்டுபண்ணுகிறதற்கு முடிவில்லை; அதிகபடிப்பு உடலுக்கு இளைப்ப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ரியத்தின் கடைத்தொகையை கேட்போமாக, தேவனுக்குப் பயந்து, அவர் கற்பனைகளைக் கைக்கொள்; எல்லா மனுஷர்மேலும் விழுந்த கடமை இதுவ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ரியத்தின் கடைத்தொகையை கேட்போமாக, தேவனுக்குப் பயந்து, அவர் கற்பனைகளைக் கைக்கொள்; எல்லா மனுஷர்மேலும் விழுந்த கடமை இதுவ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வ்வொரு கிரியையையும், அந்தரங்கமான ஒவ்வொரு காரியத்தையும் நன்மையானாலும் தீமையானாலும், தேவன் நியாயத்திலே கொண்டுவரு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ારી યુવાવસ્થાના દિવસોમાં તું યહોવાનું સ્મરણ કર. તું જીવનનો આનંદ માણી શકે તેવાં ભૂંડા વષોર્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સો આવે તે પહેલાં તારી યુવાનીમાં તારા યહોવાને ભૂલી જઇ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્યારે તારી આંખો ચંદ્ર, સૂરજ અને તારાઓ જોવા ખૂબજ નિર્બળ બનશે, અને જ્યારે વાદળો વરસાદ લઇ પાછા ફર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ું તેમને યાદ કર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દિવસે જે ઘરનું નિયંત્રણ કરવાવાળાઓ ધ્રુજશે, બળવાન વાંકા વળી જશે, અને દળનારી સ્રીઓ થોડી હોવ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ો તોટો પડશે, અને બારીઓમાંથી બહાર જોનારની ષ્ટિ ઝાંખી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બજાર તરફના બારણા બંધ કરી દેવામાં આવશે; અને ત્યારે દળવાનો અવાજ ધીમો થશે. અને માણસ પક્ષી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ાજથી જાગી ઊઠશે, ને સર્વ ગાનારી સ્ત્રીઓ શાંત થઇ જ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ે ઉંચે જાય છે તેને પડવાની બીક લાગશે. જે રસ્તા પર ચાલતો હશે તે ત્યાં જતા ડરશે. બદામનું ઝાડ ફાલ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ીડ પોતે ધીમે ધીમે સાથે ઘસડાશે. બધી ઇચ્છાઓ મરી પરવારશે અને દરેક જણ પોતાના અનંત અનાદિ ઘેર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 દિવસે જીવનરૂપી રૂપેરી દોરી તૂટી જશે અને સોનેરી પ્યાલો ભાંગી જશે, અને ગાગર ઝરા આગળ ફૂટી જ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કૂવા ઉપર જ ગરગડી ભાંગી જશ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તારી કાયા જેમ અગાઉ હતી તેવી જ પાછી ધૂળ થઇ જશે, અને દેવે તને જે આપેલો તે આત્મા તેમની પાસે પા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સભાશિક્ષક કહે છે કે; વ્યર્થતાની વ્યર્થતા, સઘળું વ્યર્થ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વળી સભાશિક્ષક સમજુ હતો; તેથી તેણે જે જાણ્યું તે સર્વને શીખવવા લાગ્યો; તે વિચાર કરીને ઘણા નીતિવચ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ધી કાઢતો, અને તેમને નિયમસર ગોઠવ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સભાશિક્ષકે સત્ય વચનો, શોધી કાઢવાનો અને જે સત્ય હતા તે લખવાનો પ્રયત્ન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્ઞાની માણસનો ઉપદેશ પરોણીની અણીદાર ધાર જેવો છે અને સભાશિક્ષકોનાં ઉપદેશ કે જે માત્ર એક જ પાદ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આપવામાં આવેલાં છે, તે સજ્જડ જડેલા ખીલાની જેમ તેમનાં મનમાં ઠસી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ણ મારા પુત્ર, મારી શિખામણ માન; ઘણાં પુસ્તકો રચવાનો કંઇ પાર નથી; તેમનો અતિ અભ્યાસ કરવાથી શરી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કી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 મારી વાતનો ઉપસંહાર છે; દેવનો ભય રાખ અને તેની આજ્ઞાઓનું પાલન કર, પ્રત્યેક માણસની એ સંપૂર્ણ ફર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કારણ કે આપણે ભલું કે ભૂંડુ જે કરીએ, તે સર્વનો એટલે પ્રત્યેક ગુપ્ત બાબતનો દેવ ન્યાય કરશે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ભાસિહક્ષક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2026-10-20T04:37:53Z</dcterms:created>
  <dcterms:modified xsi:type="dcterms:W3CDTF">2026-10-20T04:37:53Z</dcterms:modified>
  <dc:title>સભાસિહક્ષક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