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presProps" Target="presProps.xml"/>
  <Relationship Id="rId33" Type="http://schemas.openxmlformats.org/officeDocument/2006/relationships/viewProps" Target="viewProps.xml"/>
  <Relationship Id="rId34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89030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"உம் ராஜ்யம் வருங் காலை, கர்த்தரே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டியேனை நினையும்" என்பதாய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ாகும் கள்ளன் விஸ்வாச நோக்கால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ிண் மாட்சி கண்டு சொன்னான் தெளிவாய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. அவர் ஓர் ராஜா என்று சொல்லுவா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வ்வடையாளமும் கண்டிலாரே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ம் பெலனற்ற கையை நீட்டினார்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ுட்கிரீடம் நெற்றி சூழ்ந்து பீறிற்ற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. ஆனாலும், மாளும் மீட்பர் மா அன்பாய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ருளும் வாக்கு, "இன்று என்னுட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ெய்யாய் நீ பரதீஸிலிருப்பாய்"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பதுவாம் - விஸ்வாசத்தின் பல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4. கர்த்தாவே, நானும் சாகும் நேரத்தில்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"என்னை நினையும்" என்று ஜெபித்தே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ம் சிலுவையை, தியானம் செய்கையில்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ம் ராஜியத்தைக் கண்ணோக்கச் செய்யும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5. ஆனால், என் பாவம் நினையாதேயும்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ம் ரத்தத்தால் அதைக் கழுவினீர்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ம் திரு சாவால் பாவமன்னிப்ப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ரட்சிப்பும் எனக்காய்ச் சம்பாதித்தீ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6. "என்னை நினையும்", ஆனால், உமக்க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னால் உண்டான துன்பம் கொஞ்சமோ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ிலுவை, நோவு, ரத்த வேர்வையும்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கித்த நீர், இவை மறப்பீரோ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7. "என்னை நினையும்", நான் மரிக்கும் நாள்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"நீயும் என்னோடு தங்குவாய் இன்ற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ற்பரதீஸில்" என்னும் உம் வாக்கா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 ஆவி தேர்ந்து மீளச் செய்யும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8">
  <a:themeElements>
    <a:clrScheme name="Theme8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8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2026-10-24T20:33:55Z</dcterms:created>
  <dcterms:modified xsi:type="dcterms:W3CDTF">2026-10-24T20:33:55Z</dcterms:modified>
  <dc:title>துதிப் பாடல்கள்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