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ரிமளதைலத்தைப்பார்க்கிலும் நற்கீர்த்தியும், ஒருவனுடைய ஜநநநாளைப்பார்க்கிலும் மரணநாளும் நல்ல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ரிமளதைலத்தைப்பார்க்கிலும் நற்கீர்த்தியும், ஒருவனுடைய ஜநநநாளைப்பார்க்கிலும் மரணநாளும் நல்ல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ருந்துவீட்டுக்குப் போவதிலும் துக்கவீட்டுக்குப் போவது நலம்; இதிலே எல்லா மனுஷரின் முடிவும் காணப்படும்; உயிரோடிருக்கிறவன் இதைத் தன் மனதிலே சிந்திப்ப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ருந்துவீட்டுக்குப் போவதிலும் துக்கவீட்டுக்குப் போவது நலம்; இதிலே எல்லா மனுஷரின் முடிவும் காணப்படும்; உயிரோடிருக்கிறவன் இதைத் தன் மனதிலே சிந்திப்ப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கைப்பைப் பார்க்கிலும் துக்கிப்பு நலம்; முகதுக்கத்தினாலே இருதயம் சீர்ப்ப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ஞானிகளின் இருதயம் துக்கவீட்டிலே இருக்கும்; மூடரின் இருதயம் களிப்புவீட்டிலே இ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ஞானிகளின் இருதயம் துக்கவீட்டிலே இருக்கும்; மூடரின் இருதயம் களிப்புவீட்டிலே இ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மூடரின் பாட்டைக்கேட்பதிலும், ஞானியின் கடிந்துகொள்ளுதலைக் கேட்பது நல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ூடனின் நகைப்பு பானையின்கீழ் எரிகிற முள்ளுகளின் படபடப்பைப்போலிருக்கும்; இதுவும் மாயைய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ூடனின் நகைப்பு பானையின்கீழ் எரிகிற முள்ளுகளின் படபடப்பைப்போலிருக்கும்; இதுவும் மாயைய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டுக்கணானது ஞானியையும் பைத்தியக்காரனாக்கும்; பரிதானம் இருதயத்தைக் கெட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 காரியத்தின் துவக்கத்தைப்பார்க்கிலும் அதின் முடிவு நல்லது; பெருமையுள்ளவனைப்பார்க்கிலும் பொறுமையுள்ளவன் உத்தம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மனதில் சீக்கிரமாய்க் கோபங்கொள்ளாதே; மூடரின் நெஞ்சிலே கோபம் குடிகொள்ள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ந்நாட்களைப் பார்க்கிலும் முன்நாட்கள் நலமாயிருந்தது என்று சொல்லாதே; நீ இதைக்குறித்துக் கேட்பது ஞானமல்ல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ந்நாட்களைப் பார்க்கிலும் முன்நாட்கள் நலமாயிருந்தது என்று சொல்லாதே; நீ இதைக்குறித்துக் கேட்பது ஞானமல்ல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தந்தரத்தோடே ஞானம் நல்லது; சூரியனைக் காண்கிறவர்களுக்கு இதினாலே பிரயோஜனமுண்ட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ஞானம் கேடகம், திரவியமும் கேடகம்; ஞானம் தன்னை உடையவர்களுக்கு ஜீவனைத் தரும்; இதுவே அறிவின் மேன்ம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ஞானம் கேடகம், திரவியமும் கேடகம்; ஞானம் தன்னை உடையவர்களுக்கு ஜீவனைத் தரும்; இதுவே அறிவின் மேன்ம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ுடைய செயலைக் கவனித்துப்பார்; அவர் கோணலாக்கினதை நேர்மையாக்கத்தக்கவன் யார்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ாழ்வுகாலத்தில் நன்மையை அநுபவித்திரு, தாழ்வுகாலத்தில் சிந்தனைசெய்; மனுஷன் தனக்குப்பின் வருவதொன்றையும் கண்டுபிடியாதபடிக்கு தேவன் இவ்விரண்டையும் ஒன்றுக்கொன்று எதிரிடையாக வைத்திருக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ாழ்வுகாலத்தில் நன்மையை அநுபவித்திரு, தாழ்வுகாலத்தில் சிந்தனைசெய்; மனுஷன் தனக்குப்பின் வருவதொன்றையும் கண்டுபிடியாதபடிக்கு தேவன் இவ்விரண்டையும் ஒன்றுக்கொன்று எதிரிடையாக வைத்திருக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ை எல்லாவற்றையும் என் மாயையின் நாட்களில் கண்டேன்; தன் நீதியிலே கெட்டுப்போகிற நீதிமானுமுண்டு, தன் பாவத்திலே நீடித்திருக்கிற பாவியுமுண்ட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ை எல்லாவற்றையும் என் மாயையின் நாட்களில் கண்டேன்; தன் நீதியிலே கெட்டுப்போகிற நீதிமானுமுண்டு, தன் பாவத்திலே நீடித்திருக்கிற பாவியுமுண்ட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ிஞ்சின நீதிமானாயிராதே, உன்னை அதிக ஞானியுமாக்காதே; உன்னை நீ ஏன் கெடுத்துக்கொள்ளவேண்டும்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ிஞ்சின துஷ்டனாயிராதே, அதிக பேதையுமாயிராதே; உன் காலத்துக்குமுன்னே நீ ஏன் சாகவேண்டும்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இதைப் பற்றிக்கொள்வதும் அதைக் கைவிடாதிருப்பதும் நலம்; தேவனுக்குப் பயப்படுகிறவன் இவைகளெல்லாவற்றினின்றும் காக்கப்படுவ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இதைப் பற்றிக்கொள்வதும் அதைக் கைவிடாதிருப்பதும் நலம்; தேவனுக்குப் பயப்படுகிறவன் இவைகளெல்லாவற்றினின்றும் காக்கப்படுவ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கரத்திலுள்ள பத்து அதிபதிகளைப்பார்க்கிலும், ஞானம் ஞானியை அதிக பெலவானா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 பாவமும் செய்யாமல், நன்மையையே செய்யத்தக்க நீதிமான் பூமியில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ொல்லப்படும் எல்லா வார்த்தைகளையும் கவனியாதே; கவனித்தால் உன் வேலைக்காரன் உன்னை நிந்திப்பதைக் கேள்விப்படவேண்டியதா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ொல்லப்படும் எல்லா வார்த்தைகளையும் கவனியாதே; கவனித்தால் உன் வேலைக்காரன் உன்னை நிந்திப்பதைக் கேள்விப்படவேண்டியதா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ேகந்தரம் நீயும் பிறரை நிந்தித்தாயென்று, உன் மனதுக்கு தெரியும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ல்லாவற்றையும் ஞானத்தினால் சோதித்துப்பார்த்தேன். நான் ஞானவானாவேன் என்றேன், அது எனக்குத் தூரமாயிற்ற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ல்லாவற்றையும் ஞானத்தினால் சோதித்துப்பார்த்தேன். நான் ஞானவானாவேன் என்றேன், அது எனக்குத் தூரமாயிற்ற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ூரமும் மகா ஆழமுமாயிருக்கிறதைக் கண்டடைகிறவன் யார்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ஞானத்தையும் காரணகாரியத்தையும் விசாரித்து ஆராய்ந்து அறியவும் மதிகேட்டின் ஆகாமியத்தையும் புத்திமயக்கத்தின் பைத்தியத்தையும் அறியவும் என் மனதை செலுத்தின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ஞானத்தையும் காரணகாரியத்தையும் விசாரித்து ஆராய்ந்து அறியவும் மதிகேட்டின் ஆகாமியத்தையும் புத்திமயக்கத்தின் பைத்தியத்தையும் அறியவும் என் மனதை செலுத்தின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ண்ணிகளும் வலைகளுமாகிய நெஞ்சமும், கயிறுகளுமாகிய கைகளுடைய ஸ்திரீயானவள், சாவிலும் அதிக கசப்புள்ளவளென்று கண்டேன், தேவனுக்குமுன்பாகச் சற்குணனாயிருக்கிறவன் அவளுக்குத் தப்புவான்; பாவியோ அவளால் பிடிபடுவ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ண்ணிகளும் வலைகளுமாகிய நெஞ்சமும், கயிறுகளுமாகிய கைகளுடைய ஸ்திரீயானவள், சாவிலும் அதிக கசப்புள்ளவளென்று கண்டேன், தேவனுக்குமுன்பாகச் சற்குணனாயிருக்கிறவன் அவளுக்குத் தப்புவான்; பாவியோ அவளால் பிடிபடுவ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ண்ணிகளும் வலைகளுமாகிய நெஞ்சமும், கயிறுகளுமாகிய கைகளுடைய ஸ்திரீயானவள், சாவிலும் அதிக கசப்புள்ளவளென்று கண்டேன், தேவனுக்குமுன்பாகச் சற்குணனாயிருக்கிறவன் அவளுக்குத் தப்புவான்; பாவியோ அவளால் பிடிபடுவ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ாரியத்தை அறியும்படி ஒவ்வொன்றாய் விசாரணைபண்ணி, இதோ, இதைக் கண்டுபிடித்தேன் என்று பிரசங்கி சொல்லுகி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மனம் இன்னும் ஒன்றைத் தேடுகிறது, அதை நான் கண்டுபிடிக்கவில்லை; ஆயிரம்பேருக்குள்ளே ஒரு புருஷனைக் கண்டேன், இவர்களெல்லாருக்குள்ளும் ஒரு ஸ்திரீயை நான் காணவ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மனம் இன்னும் ஒன்றைத் தேடுகிறது, அதை நான் கண்டுபிடிக்கவில்லை; ஆயிரம்பேருக்குள்ளே ஒரு புருஷனைக் கண்டேன், இவர்களெல்லாருக்குள்ளும் ஒரு ஸ்திரீயை நான் காணவ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ோ தேவன் மனுஷனைச் செம்மையானவனாய் உண்டாக்கினார்; அவர்களோ அநேக உபாயதந்திரங்களைத் தேடிக்கொண்டார்கள்; இதைமாத்திரம் கண்ட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ோ தேவன் மனுஷனைச் செம்மையானவனாய் உண்டாக்கினார்; அவர்களோ அநேக உபாயதந்திரங்களைத் தேடிக்கொண்டார்கள்; இதைமாத்திரம் கண்ட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5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મૂલ્યવાન અત્તર કરતાં મનુષ્યની સારી શાખ અતિ મૂલ્યવાન છે. મનુષ્યનાં જન્મદિન કરતાં તેનો મૃત્યુદિ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ધારે સાર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ઉત્સવોની ઉજવણીમાં સમય બગાડવો તેનાં કરતાં દફનવિધીમાં પસાર કરવો તે વધુ સારું છે. કારણ કે પ્રત્યે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કિતએ એક દિવસ મરવાનું છે. સમય છે તો તે વિષે વિચારવું વધારે સાર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દુ:ખ એ હાસ્ય કરતા વધારે સારું છે. મોઢા પરનું દુ:ખ અંત:કરણને શુદ્ધ બન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્ઞાની મનુષ્ય પોતાના મૃત્યુ વિષે વધારે વિચારે છે. મૂર્ખ પોતાના વર્તમાનને સારી રીતે માણવામાં મગ્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ૂર્ખ મનુષ્ય આપણી પ્રશંસા કરે તેનાં કરતાં જ્ઞાની માણસ આપણને ઠપકો આપે તે વધારે સારું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કારણ કે જેમ અગ્નિમાં કાંટા ઝડપથી સળગી જાય છે તેમ મૂર્ખનું હાસ્ય લાંબો સમય ટકતું નથી, એ વ્યર્થ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ખરેખર લાંચથી ડાહ્યો મનુષ્ય મૂર્ખ બને છે; તે તેની સમજશકિતનો નાશ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કોઇ બાબતના આરંભ કરતાં તેનો અંત સારો છે; અને અભિમાની મનુષ્ય કરતાં મનનો ધૈર્યવાન મનુષ્ય સાર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ક્રોધ કરવામાં કદી ઉતાવળા ન થવું- તે તો મૂર્ખતાની નિશાની છે. ક્રોધ મૂખોર્ના હૃદયમાં ર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ભૂતકાળનાં દિવસો હાલનાં કરતાં વધારે સારા શા માટે હતા,” એમ નહિ કહો કારણ કે આ વિશે પૂછવા માટે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ેરે છે તે ડહાપણ ભરેલ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બુદ્ધિ વારસા જેવી છે; અને જીવવા માટે તે વધુ ઉત્તમ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દ્રવ્ય આશ્રય છે તેમ બુદ્ધિ પણ આશ્રય છે; પરંતુ જ્ઞાનની ઉત્તમતા એ છે કે, તે પોતાના માલિકના જીવન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ક્ષા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દેવનાં કામનો વિચાર કરો; જે તેણે વાંકુ કર્યુ છે, તેને સીધું કોણ કરી શક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ઉન્નતિનાં સમયે આબાદીનો આનંદ માણો. વિપત્તિકાળે વિચાર કરો; દેવ આપણને સુખ-દુ:ખ બંને આપે છે. જ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ેકને અનુભૂતિ થાય કે ભવિષ્યમાં શું થશે તે માણસ શોધી શક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આ બધું મેં મારા જીવનનાં વ્યર્થપણામાં જોયું છે. કેટલાક સારા માણસો નેક પણું હોવા છતાં યુવાનવયે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 પામે છે, જ્યારે કેટલાંક દુષ્ટ લોકો દુષ્ટતામાં રાચીને પણ લાંબુ આયુષ્ય ભોગ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થી તમે વધુ પડતાં નેક ન થાઓ કે વધુ પડતાં ડાહ્યાં ન થાઓ! શા માટે પોતાનો વિનાશ નોતરવ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અતિશય દુષ્ટ ન થાઓ તેમજ મૂર્ખ પણ ન થાઓ! શા માટે અકાળે મોત નોતરવ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મારે જે કરવાના જ છે તે સર્વ કાર્યો તમે કરો; એવું ન થવું જોઇએ કે તમે એક કાર્ય કરો અને બીજ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તું મૂકો અને જો તમે દેવનો ડર રાખો, તો તમે બંને કરવામાં સફળ થ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દશ અમલદારો નગરમાં હોય તેનાં કરતાં જ્ઞાની માણસને બુદ્ધિ વધારે શકિતશાળી બન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સમગ્ર વિશ્વમાં એક પણ માણસ એવો નથી જે હંમેશા સારું જ કરતો હોય અને કદીય તેણે પાપ ના કર્યુ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કોઇ લોકો જે કહે તે દરેક વાત સાંભળવી નહિ, અથવા તો તમારે તમારા નોકરને તમારી વિષે બૂરું બોલ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વો જોઇએ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કારણ કે તમારું અંત:કરણ જાણે છે કે તમે કેટલીય વાર બીજાની વિરૂદ્ધ બોલો છ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મેં હોશિયાર થવા મારાથી શક્ય સર્વ પ્રયત્નો કર્યા છે; મેં જાહેર કર્યુ કે, હું બુદ્ધિમાન થઇશ;”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વાત મારાથી દૂર રહ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ડહાપણ ઘણે દૂર અને અતિશય ઊંડુ છે, તેને મેળવવું ઘણું મુશ્કેલ છે. તેનો પાર કોણ પામી શક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મેં જ્ઞાનની શોધમાં મારું મન લગાડ્યું અને સર્વ સ્થળોએ તેને શોધ્યું તેમજ તેનાં કારણો તપાસ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થી દુષ્ટતા મૂર્ખાઇ છે, અને મૂર્ખામી ગાંડપણ છે તે હું પૂરવાર કરી શક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ેથી મે જાણ્યું કે મૃત્યુ કરતાં પણ એક વસ્તુ વધારે કષ્ટ દાયક છે, તે છે એક સ્ત્રી, જે એક ફાંસ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એક જાળ જેવી છે તથા જેના હાથ સાંકળ સમાન છે તે દેવતુલ્ય વ્યકિતને આકર્ષવાનો પ્રયત્ન કરે છ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થી નાસી છૂટશે; પરંતુ પાપી તેની જાળમાંથી છટકી શકતા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સભાશિક્ષક કહે છે: “સત્ય શોધી કાઢવા માટે બધી વસ્તુઓને સાથે મેળવીને હું આ નિર્ણય પર આવ્યો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હું જે મેળવી શકતો નથી તે હું શોધ્યાજ કરું છું. માણસોમાં, હજારોમાં એક મને મળ્યો છે, પણ સ્ત્રીઓ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 પણ એવી મળ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અંતે મને ફકત એટલી જ સત્ય હકીકત જાણવા મળી છે કે, દેવે માનવજાતને પ્રામાણિક અને દયાળુ બનાવી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ંતુ તેઓએ ઘણી યુકિતઓ શોધી કાઢ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2026-10-20T03:33:51Z</dcterms:created>
  <dcterms:modified xsi:type="dcterms:W3CDTF">2026-10-20T03:33:51Z</dcterms:modified>
  <dc:title>સભાસિહક્ષક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