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in those days, when the number of the disciples was multiplied, there arose a murmuring of the Grecians against the Hebrews, because their widows were neglected in the daily ministration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in those days, when the number of the disciples was multiplied, there arose a murmuring of the Grecians against the Hebrews, because their widows were neglected in the daily ministration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n the twelve called the multitude of the disciples unto them, and said, It is not reason that we should leave the word of God, and serve table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n the twelve called the multitude of the disciples unto them, and said, It is not reason that we should leave the word of God, and serve table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herefore, brethren, look all of you out among you seven men of honest report, full of the Holy Spirit and wisdom, whom we may appoint over this busines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herefore, brethren, look all of you out among you seven men of honest report, full of the Holy Spirit and wisdom, whom we may appoint over this busines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ut we will give ourselves continually to prayer, and to the ministry of the word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ut we will give ourselves continually to prayer, and to the ministry of the word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the saying pleased the whole multitude: and they chose Stephen, a man full of faith and of the Holy Spirit, and Philip, and Prochorus, and Nicanor, and Timon, and Parmenas, and Nicolas a proselyte of Antioch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the saying pleased the whole multitude: and they chose Stephen, a man full of faith and of the Holy Spirit, and Philip, and Prochorus, and Nicanor, and Timon, and Parmenas, and Nicolas a proselyte of Antioch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the saying pleased the whole multitude: and they chose Stephen, a man full of faith and of the Holy Spirit, and Philip, and Prochorus, and Nicanor, and Timon, and Parmenas, and Nicolas a proselyte of Antioch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om they set before the apostles: and when they had prayed, they laid their hands on them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om they set before the apostles: and when they had prayed, they laid their hands on them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the word of God increased; and the number of the disciples multiplied in Jerusalem greatly; and a great company of the priests were obedient to the faith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the word of God increased; and the number of the disciples multiplied in Jerusalem greatly; and a great company of the priests were obedient to the faith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Stephen, full of faith and power, did great wonders and miracles among the peopl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Stephen, full of faith and power, did great wonders and miracles among the people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n there arose certain of the synagogue, which is called the synagogue of the Libertines, and Cyrenians, and Alexandrians, and of them of Cilicia and of Asia, disputing with Stephen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n there arose certain of the synagogue, which is called the synagogue of the Libertines, and Cyrenians, and Alexandrians, and of them of Cilicia and of Asia, disputing with Stephen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n there arose certain of the synagogue, which is called the synagogue of the Libertines, and Cyrenians, and Alexandrians, and of them of Cilicia and of Asia, disputing with Stephen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y were not able to resist the wisdom and the spirit by which he spoke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n they suborned men, which said, We have heard him speak blasphemous words against Moses, and against God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n they suborned men, which said, We have heard him speak blasphemous words against Moses, and against God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they stirred up the people, and the elders, and the scribes, and came upon him, and caught him, and brought him to the council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they stirred up the people, and the elders, and the scribes, and came upon him, and caught him, and brought him to the council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set up false witnesses, which said, This man ceases not to speak blasphemous words against this holy place, and the law: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set up false witnesses, which said, This man ceases not to speak blasphemous words against this holy place, and the law: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we have heard him say, that this Jesus of Nazareth shall destroy this place, and shall change the customs which Moses delivered us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we have heard him say, that this Jesus of Nazareth shall destroy this place, and shall change the customs which Moses delivered us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all that sat in the council, looking steadfastly on him, saw his face as it had been the face of an angel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all that sat in the council, looking steadfastly on him, saw his face as it had been the face of an angel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085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ே, சீஷர்கள் பெருகினபோது, கிரேக்கரானவர்கள், தங்கள் விதவைகள் அன்றாட விசாரண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ட்டமாய் விசாரிக்கப்படவில்லையென்று, எபிரெயருக்கு விரோதமாய் முறுமுறுத்த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பன்னிருவரும் சீஷர்கூட்டத்தை வரவழைத்து: நாங்கள் தேவ வசனத்தைப் போதியாமல், பந்திவிசாரண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வது தகுதியல்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தலால் சகோதரரே, பரிசுத்த ஆவியும் ஞானமும் நிறைந்து, நற்சாட்சி பெற்றிருக்கிற ஏழுபேரை உங்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ெரிந்துகொள்ளுங்கள்; அவர்களை இந்த வேலைக்காக ஏற்படுத்து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ங்களோ ஜெபம்பண்ணுவதிலும் தேவவசனத்தைப் போதிக்கிற ஊழியத்திலும் இடைவிடாமல் தரித்திரு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ந்த யோசனை சபையாரெல்லாருக்கும் பிரியமாயிருந்தது. அப்பொழுது விசுவாசமும் பரிசுத்த ஆவி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றைந்தவனாகிய ஸ்தேவானையும், பிலிப்பையும், பிரொகோரையும், நிக்கானோரையும், தீமோனையும், பர்மெனாவை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யூதமார்க்கத்தமைந்தவனாகிய அந்தியோகியா பட்டணத்தானாகிய நிக்கொலாவையும் தெரிந்துகொண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ை அப்போஸ்தலருக்கு முன்பாக நிறுத்தினார்கள். இவர்கள் ஜெபம்பண்ணி, அவர்கள்மேல் கை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ைத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வசனம் விருத்தியடைந்தது; சீஷருடைய தொகை எருசலேமில் மிகவும் பெருகிற்று; ஆசாரியர்களில் அநேக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சுவாசத்துக்குக் கீழ்ப்படிந்த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ஸ்தேவான் விசுவாசத்தினாலும் வல்லமையினாலும் நிறைந்தவனாய் ஜனங்களுக்குள்ளே பெரிய அற்புதங்கள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டையாளங்களையும் செய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லிபர்த்தீனர் என்னப்பட்டவர்களின் ஆலயத்தைச் சேர்ந்தவர்களிலும், சிரேனே பட்டணத்தாரில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லெக்சந்திரியா பட்டணத்தாரிலும், சிலிசியா நாட்டாரிலும், ஆசியா தேசத்தாரிலும் சிலர் எழும்ப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ஸ்தேவானுடனே தர்க்கம்பண்ணி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பேசின ஞானத்தையும் ஆவியையும் எதிர்த்துநிற்க அவர்களால் கூடாமற்போ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ர்கள்: மோசேக்கும் தேவனுக்கும் விரோதமாக இவன் தூஷண வார்த்தைகளைப் பேசக்கேட்டோம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ும்படியாக மனுஷரை எற்படுத்த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னங்களையும் மூப்பரையும் வேதபாரகரையும் எழுப்பிவிட்டு; அவன்மேல் பாய்ந்து, அவனைப் பிடித்து, ஆலோச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த்தாருக்கு முன்பாக இழுத்துக்கொண்டுபோய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ொய்ச்சாட்சிகளையும் நிறுத்தினார்கள். இவர்கள்: இந்த மனுஷன் இந்தப் பரிசுத்த ஸ்தலத்த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ேதப்பிரமாணத்துக்கும் விரோதமாகத் தூஷண வார்த்தைகளை ஓயாமற் பேசுகிறா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ப்படியென்றால் நசரேயனாகிய அந்த இயேசு இந்த ஸ்தலத்தை அழித்துப்போட்டு, மோசே நமக்குக் கொடுத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றைமைகளை மாற்றுவானென்று இவன் சொல்லக் கேட்டோம் 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லோசனை சங்கத்தில் உட்கார்ந்திருந்த அனைவரும் அவன்மேல் கண்ணோக்கமாயிருந்து, அவன் முகம் தேவதூ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ுகம்போலிருக்கக் கண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ோஸ்தலர்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2026-09-18T00:44:37Z</dcterms:created>
  <dcterms:modified xsi:type="dcterms:W3CDTF">2026-09-18T00:44:37Z</dcterms:modified>
  <dc:title>அப்போஸ்தலர்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