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fter this opened Job his mouth, and cursed his day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Job spoke, and said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Let the day perish wherein I was born, and the night in which it was said, There is a male child conceive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Let that day be darkness; let not God regard it from above, neither let the light shine upon it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Let that day be darkness; let not God regard it from above, neither let the light shine upon it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Let darkness and the shadow of death stain it; let a cloud dwell upon it; let the blackness of the day terrify it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Let darkness and the shadow of death stain it; let a cloud dwell upon it; let the blackness of the day terrify it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s for that night, let darkness seize upon it; let it not be joined unto the days of the year, let it not come into the number of the month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s for that night, let darkness seize upon it; let it not be joined unto the days of the year, let it not come into the number of the month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Lo, let that night be solitary, let no joyful voice come therein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Let them curse it that curse the day, who are ready to raise up their mourning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Let the stars of the twilight thereof be dark; let it look for light, but have none; neither let it see the dawning of the day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Let the stars of the twilight thereof be dark; let it look for light, but have none; neither let it see the dawning of the day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ecause it shut not up the doors of my mother's womb, nor hid sorrow from mine eye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ecause it shut not up the doors of my mother's womb, nor hid sorrow from mine eye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hy died I not from the womb? why did I not give up the spirit when I came out of the belly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y did the knees prevent me? or why the breasts that I should suck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now should I have lain still and been quiet, I should have slept: then had I been at rest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ith kings and counsellors of the earth, which build desolate places for themselves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Or with princes that had gold, who filled their houses with silver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Or with princes that had gold, who filled their houses with silver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Or as an hidden untimely birth I had not been; as infants which never saw light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re the wicked cease from troubling; and there the weary be at rest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re the wicked cease from troubling; and there the weary be at rest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re the prisoners rest together; they hear not the voice of the oppressor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re the prisoners rest together; they hear not the voice of the oppressor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 small and great are there; and the servant is free from his master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Wherefore is light given to him that is in misery, and life unto the bitter in soul;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Which long for death, but it comes not; and dig for it more than for hid treasures;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Which rejoice exceedingly, and are glad, when they can find the grave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Which rejoice exceedingly, and are glad, when they can find the grave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Why is light given to a man whose way is hid, and whom God has hedged in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For my sighing comes before I eat, and my roarings are poured out like the waters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For the thing which I greatly feared has come upon me, and that which I was afraid of has come unto me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I was not in safety, neither had I rest, neither was I quiet; yet trouble cam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056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ற்குப்பின்பு யோபு தன் வாயைத் திறந்து, தான் பிறந்த நாளைச் சப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சனித்துச் சொன்னது என்னவென்றால்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ிறந்தநாளும் ஒரு ஆண்பிள்ளை உற்பத்தியாயிற்றென்று சொல்லப்பட்ட ராத்திரியும் அழி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நாள் அந்தகாரப்படுவதாக; தேவன் உயரத்திலிருந்து அதை விசாரியாமலும், ஒளி அதின்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காசியாம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காரமும் மகா இருளும் அதைக் கறைப்படுத்தி, மப்பு அதைமூடி, மந்தாரநாளின் பயங்கரங்கள் அ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ருக்களிப்பாக்கு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 ராத்திரியை அந்தகாரம் பிடிப்பதாக; வருஷத்தின் நாட்களில் அது சந்தோஷப்படுகிற நாளாயிராம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தங்களின் கணக்கிலே அது வராமலும் போ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ராத்திரி தனிமையாயிருப்பதாக; அதிலே கெம்பீரசத்தம் இல்லாமற்போ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ளைச் சபிக்கிறவர்களும், லிவியாதானை எழும்பப்பண்ணத்தக்கவர்களும், அதைச் சபிப்ப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 அஸ்தமனகாலத்தில் தோன்றிய நட்சத்திரங்கள் இருண்டு, அது எதிர்பார்த்திருந்த வெளிச்ச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ாகமலும், விடியற்காலத்து வெளுப்பை அது காணாமலும் இ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இருந்த கர்ப்பத்தின் வாசலை அது அடைக்காமலும், என் கண்கள் காண்கிற வருத்தத்தை மறைத்துவிடாம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ந்த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கர்ப்பத்தில்தானே அழியாமலும், கர்ப்பத்திலிருந்து புறப்படுகிறபோதே சாகாமலும் போனதென்ன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னை ஏந்திக்கொள்ள மடியும், நான் பாலுண்ண ஸ்தனங்களும் உண்டாயிருந்ததென்ன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ில்லாதிருந்தால், அசையாமல் கிடந்து அமர்ந்திரு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ழ்நிலங்களில் தங்களுக்கு மாளிகையைக்கட்டின பூமியின் ராஜாக்களோடும் மந்திரிமார்களோட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ல்லது, பொன்னை உடையவர்களோடும், தங்கள் வீடுகளை வெள்ளியினால் நிரப்பினவர்களுமான பிரபுக்களோடுங்கூ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் இப்பொழுது தூங்கி இளைப்பாறுவே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ல்லது, வெளிப்படாத முதிராப்பிண்டம்போலவும் வெளிச்சத்தைக்காணாத சிசுக்கள் போலவும் இருப்பே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ுன்மார்க்கருடைய தொந்தரவு அங்கே ஓய்ந்திருக்கிறது; பெலனற்று விடாய்த்துப்போனவர்கள் அங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ளைப்பாற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ட்டுண்டிருந்தவர்கள் அங்கே ஏகமாக அமைந்திருக்கிறார்கள்; ஒடுக்குகிறவனுடைய சத்தம் அங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ட்கப்படுகிற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ிறியவனும் பெரியவனும் அங்கே சரியாயிருக்கிறார்கள்; அடிமை தன் எஜமானுக்கு நீங்கலாயி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ரணத்துக்கு ஆசையாய்க் காத்திருந்து, புதையலைத் தேடுகிறதுபோல அதைத் தேடியும் அடையாமற்போகிறவர்கள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ரேதக்குழியைக் கண்டுபிடித்ததினால் மிகவும் களிகூர்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ாகச் சந்தோஷப்படுகிற நிர்ப்பாக்கியருமாகிய இவர்களுக்கு வெளிச்சமும், மனச்சஞ்சலமுள்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வர்களுக்கு ஜீவனும் கொடுக்கப்படுகிறதினால் பலன் என்ன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ன் வழியைக் காணக் கூடாதபடிக்கு, தேவனால் வளைந்துகொள்ளப்பட்டவனுக்கு வெளிச்சத்தினால் பலன் என்ன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போஜனத்துக்கு முன்னே எனக்குப் பெருமூச்சு உண்டாகிறது; என் கதறுதல் வெள்ளம்போல புரண்டுபோ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பயந்த காரியம் எனக்குநேரிட்டது; நான் அஞ்சினது எனக்கு வ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க்குச் சுகமுமில்லை, இளைப்பாறுதலுமில்லை, அமைதலுமில்லை; எனக்குத் தத்தளிப்பே நேரி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2026-09-17T23:55:57Z</dcterms:created>
  <dcterms:modified xsi:type="dcterms:W3CDTF">2026-09-17T23:55:57Z</dcterms:modified>
  <dc:title>யோபு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