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போல் என்னை என்றும் 
தற்பரனே நீர் நடத்தும் 
என் சித்தமோ ஒன்றும் வேண்டாம் 
என் பிரியனே என் இயேசு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ழிப்பிரயாணி மூடனைப் போல் 
வழி தவறா நடந்திடவே 
வழி இதுவே என்று சொல்லும்
இனிய சத்தம் தொனித்திட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க்னி ஸ்தம்பம் மேக ஸ்தம்பம் 
அடியார் மீது ஜொலித்திடட்டும்
இராவு பகல் கூட நின்று 
என்றென்றுமாய்  நட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ண்ணிடேன் நான் யாதொன்றையும்
புண்ணியர் தேசம் காணும்வரை
பரதேசியாய்  சஞ்சரிப்பேன்
பாரம் என்னைத் தாக்கிடாம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ிருமார்பில் நான் சாய்ந்திடுவேன்
அருட் பிரயாண காலம் வரை
பரனே உந்தன் திரு சித்தத்தை
அறிவதல்லோ தூய வழ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உம் ஞானத்தை எனக்குத் தந்து
உம் வழிதனிலே நடத்திடுமே
சத்துரு என்னை மேற்கொள்ளாமல்
தினமும் என்னைக் கா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2026-07-30T21:42:06Z</dcterms:created>
  <dcterms:modified xsi:type="dcterms:W3CDTF">2026-07-30T21:42:06Z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