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 తండ్రియైన దేవునియందును ప్రభువైన యేసు క్రీస్తునందును ఉన్న థెస్సలొనీకయుల సంఘమునకు పౌ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ల్వానును, తిమోతియును శుభమని చెప్పి వ్రాయ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ండ్రియైన దేవునినుండియు ప్రభువైన యేసుక్రీస్తునుండియు కృపయు సమాధానమును మీక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హోదరులారా, మేమెల్లప్పుడు మిమ్మునుగూర్చి దేవునికి కృతజ్ఞతాస్తుతులు చెల్లించుటకు బద్ధుల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ము. ఇది యుక్తమే; ఏలయనగా మీ విశ్వాసము బహుగా అభివృద్ధిపొందుచున్నది. మీ అందరిలో ప్రతి 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టివానియెడల చూపు ప్రేమ విస్తరిం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వలన మీ హింసలన్నిటిలోను, మీరు సహించుచున్న శ్రమలలోను, మీ ఓర్పును విశ్వాసమును చూచి, మేమ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ఘములలో మీయందు అతిశయ పడ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నికొరకు మీరు శ్రమపడుచున్నారో ఆ దేవుని రాజ్యమునకు మీరు యోగ్యులని యెంచబడు నిమిత్తము, మీరి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ర్చుకొనుట దేవుని న్యాయమైన తీర్పునకు స్పష్టమైన సూచనయ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భువైన యేసు తన ప్రభావమును కనుపరచు దూతలతోకూడ పరలోకమునుండి అగ్నిజ్వాలలలో ప్రత్యక్షమ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ని నెరుగనివారికిని, మన ప్రభువైన యేసు సువార్తకు లోబడని వారికిని ప్రతిదండన చేయ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ిమ్మును శ్రమపరచు వారికి శ్రమయు, శ్రమపొందుచున్న మీకు మాతోకూడ విశ్రాంతియు అనుగ్రహించుట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ినమున తన పరిశుద్ధులయందు మహిమపరచబడుటకును, విశ్వసించినవారందరి యందు ప్రశంసింపబడుటకును,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ప్పుడు అట్ట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సముఖము నుండియు ఆయన ప్రభావమందలి మహిమనుండియు పారదోలబడి, నిత్యనాశనమను దండన పొందుదురు. ఏల య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మీకిచ్చిన సాక్ష్యము మీరు నమి్మ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వలన మన దేవునియొక్కయు ప్రభువైన యేసు క్రీస్తుయొక్కయు కృపచొప్పున మీయందు మన ప్రభువైన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, ఆయనయందు మీరును మహిమనొందునట్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ేలు చేయవలెనని మీలో కలుగు ప్రతి యాలోచనను, విశ్వాసయుక్తమైన ప్రతి కార్యమును బలముతో సంపూర్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, మనదేవుడు తన పిలుపునకు మిమ్మును యోగ్యులుగా ఎంచునట్లు మీకొరకు ఎల్లప్ప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2026-10-22T08:48:20Z</dcterms:created>
  <dcterms:modified xsi:type="dcterms:W3CDTF">2026-10-22T08:48:20Z</dcterms:modified>
  <dc:title>2 దెస్సలొనీకయులకు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