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றித் தள்ளு தூக்கி எறிந்த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ுத்தும் சுமைகளை (தின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்றும் பாரங்களை –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ுமையுடன் நீ ஒ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ின் மேல் கண் வைத்து ஓ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ம் போன்ற திரள் கூட்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 பெற்று நிற்கின்றன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கம் மலர்ந்து கை அச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 வா வா என்கின்றன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மானத்தை எண்ண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மந்தாரே சிலுவை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ந்து விட்டார் அரியண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பதியாய் அரசன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க்கு வந்த எதிர்ப்ப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க் கொண்ட இரட்சக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ையில் நாம் நிறுத்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ு நாம் 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2026-10-21T01:16:07Z</dcterms:created>
  <dcterms:modified xsi:type="dcterms:W3CDTF">2026-10-21T01:16:07Z</dcterms:modified>
  <dc:title>துதிப் பாடல்கள் : 635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