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ம்மையானவர்களுக்கு இருளிலே வெளிச்சம் உதிக்கும்; அவன் இரக்கமும் மன உருக்கமும் நீதியுமுள்ள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ங்கிக் கடன்கொடுத்து, தன் காரியங்களை நியாயமானபடி நடப்பிக்கிற மனுஷ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ன்றென்றைக்கும் அசைக்கப்படாதிருப்பான்; நீதிமான் நித்திய கீர்த்தியுள்ள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ர்ச்செய்தியைக் கேட்கிறதினால் பயப்படான்; அவன் இருதயம் கர்த்தரை நம்பித் திடன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இருதயம் உறுதியாயிருக்கும்; அவன் தன் சத்துருக்களில் சரிக்கட்டுதலைக் காணுமட்டும் பயப்படாதிரு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 மகிமையாய் உயர்த்த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 மகிமையாய் உயர்த்த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 அழ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 அழ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 பாக்கிய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 பாக்கிய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ந்ததி பூமியில் பலத்திருக்கும், செம்மையானவர்களின் வம்சம் ஆசீர்வதிக்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ஸ்தியும் ஐசுவரியமும் அவன் வீட்டிலிருக்கும்; அவனுடைய நீதி என்றைக்கும் நிற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ত্‌ লোকদের কাছে ঈশ্বর অন্ধকারে প্রতিভাত একটি আলোর মত| ঈশ্বর দয়াময়, ক্ষমাশীল এবং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কজন ব্যক্তির পক্ষে দয়ালু এবং উদার হওয়া ভালো| একজন ব্যক্তির পক্ষে তার কর্মে সত্‌ থাকা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ব্যক্তির কোনদিন পতন হবে না| একজন ধার্মিক ব্যক্তিকে চিরদিন স্মরণ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 দুঃসংবাদে ভীত হবে না| সে তার নিজের বিশ্বাসে দৃঢ় কেননা সে প্রভুতে আস্থা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ব্যক্তি নিজের বিশ্বাসে দৃঢ়| সে কখনও ভয় পাবে না| সে তার শত্রুদের পরাজ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ব্যক্তি দরিদ্রদের মুক্তহস্থে দান করে এবং তার ধার্মিকতা চিরদিন বজায় থাকবে| সে বিরাট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ুষ্ট লোকরা এই সব দেখে রেগে যায়| ওরা রাগে দাঁত কড়মড় করতে থাকে কিন্তু তারপর ওরা অদৃশ্য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 যা সব থেকে বেশী করে দুষ্ট লোকরা চায় তা ওরা প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সেই ব্যক্তি য়ে প্রভুকে ভয় ও শ্রদ্ধা করে সে খুব সুখী হবে| সেই ব্যক্ত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্ঞা পছন্দ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 উত্তরপুরুষরা এই পৃথিবীতে মহত্‌ হবে| সত্‌ লোকদের উত্তরপুরুষরা সত্যিকারের ধন্য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ব্যক্তির পরিবার প্রচণ্ড ধনী হবে এবং তার ধার্মিকতা চিরদিন বজায়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2026-10-22T07:50:08Z</dcterms:created>
  <dcterms:modified xsi:type="dcterms:W3CDTF">2026-10-22T07:50:08Z</dcterms:modified>
  <dc:title>গীতসংহিতা : 112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