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ாட்டுகளின் சத்தத்தை ஓயப்பண்ணுவேன்; உன் சுரமண்டலங்களின் சத்தம் இனிக் கேட்கப்பட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ತನ್ನ ಕುದುರೆಗಳ ಗೊರಸುಗಳಿಂದ ನಿನ್ನ ಬೀದಿಗಳನ್ನೆಲ್ಲಾ ತುಳಿಸುವನು; ಜನರನ್ನು ಕತ್ತಿಯಿಂದ ಕೊಲ್ಲುವನು; ಬಲ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ಟೆಗಳು ನೆಲಕ್ಕೆ ಬೀ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ನಿನ್ನ ಸಂಪತ್ತನ್ನು ಕಸಿದುಕೊಂಡು, ಸರಕುಗಳನ್ನು ಕೊಳ್ಳೇ ಹೊಡೆದು, ಗೋಡೆಗಳನ್ನು ಒಡೆದು, ರಮ್ಯವಾದ ಮನ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, ಕಲ್ಲುಗಳನ್ನೂ ಮರಗಳನ್ನೂ ದೂಳನ್ನೂ ನೀರಿನಲ್ಲಿ ಹಾ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ಿನ್ನ ಹಾಡು ಗಳ ಶಬ್ದವನ್ನು ನಿಲ್ಲಿಸುವೆನು, ಇನ್ನು ನಿನ್ನ ಕಿನ್ನರಿಗಳ ಧ್ವನಿ ಕೇಳ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ನ್ನು ಬಂಡೆಯ ತುದಿ ಯಂತೆ ಮಾಡುವೆನು. ನೀನು ಅಲ್ಲಿ ಬಲೆ ಹಾಸುವ ಸ್ಥಳವಾಗುವಿ. ಇನ್ನು ನೀನು ಕಟ್ಟಲ್ಪಡ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 ದರೆ ಕರ್ತನಾದ ನಾನೇ ಅದನ್ನು ಹೇಳಿದ್ದೇ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ಾದ ಕರ್ತನು ತೂರಿಗೆ ಹೀಗೆ ಹೇಳು ತ್ತಾನೆ--ನಿಮ್ಮನ್ನು ಬೀಳುವಿಕೆಯ ಶಬ್ದದಿಂದಲೂ ಗಾಯ ಪಟ್ಟವರು ಕೂಗು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ಧ್ಯದಲ್ಲಿ ಕೊಲೆ ಯಾಗುವಾಗಲೂ ದ್ವೀಪಗಳು ನಡುಗುವದ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ಮೇಲೆ ಸಮುದ್ರದ ಎಲ್ಲಾ ಪ್ರಭುಗಳು ತಮ್ಮ ಸಿಂಹಾಸನಗಳನ್ನು ಬಿಟ್ಟು ಇಳಿಯುವರು; ತಮ್ಮ ನಿಲು ವಂಗ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ುವರು, ಚಿತ್ರವಾಗಿ ಹೊಲಿದ ತಮ್ಮ ವಸ್ತ್ರಗಳನ್ನು ಇಟ್ಟುಬಿಡುವರು; ನಡುಗುವಿಕೆಯನ್ನು ಹೊದ್ದುಕೊಳ್ಳುವರು; ನೆ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ಕುಳಿತುಕೊಳ್ಳು ವರು, ಕ್ಷಣಕ್ಷಣಕ್ಕೂ ನಡುಗುವರು, ನಿನ್ನ ವಿಷಯ ವಾಗಿ ಆಶ್ಚರ್ಯ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ವಿಷಯದಲ್ಲಿ ಗೋಳಾಟವನ್ನೆತ್ತಿ ನಿನಗೆ ಹೇಳುವದೇನಂದರೆ, ಸಮು ದ್ರಗಳ ಬಳಿಯಲ್ಲಿ ವಾಸಿಸಿದವಳೇ, ಹೆಸರು ಗ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ೇ, ನೀನೂ ತನ್ನ ನಿವಾಸಿಗಳೂ ಸಮುದ್ರದಲ್ಲಿ ಬಲವಾಗಿದ್ದವಳೇ, ಅದರ ಸಮುದ್ರ ಸಂಚಾರವನ್ನೂ ಭಯಪಡಿಸಿದವಳೇ, ಅಯ್ಯ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ಗೆ ನಾಶವಾ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ಗ ನೀನು ಬೀಳುವ ದಿವಸದಲ್ಲಿ ದ್ವೀಪಗಳು ನಡುಗುವವು ಹೌದು, ನೀನು ಹೋಗಿಬಿಡುವದರಿಂದ ಸಮುದ್ರದಲ್ಲಿರುವ ದ್ವೀಪ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ಬರಿಯ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ೇವರಾದ ಕರ್ತನು ಹೀಗೆ ಹೇಳುತ್ತಾನೆ--ನಾನು ನಿನ್ನನ್ನು ನಿವಾಸಿಗಳಿಲ್ಲದ ಪಟ್ಟಣದ ಹಾಗೆ ಹಾಳಾದ ಪಟ್ಟಣವಾಗಿ ಮಾ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ು ನೀರು ಮುಚ್ಚುವ ಹಾಗೆ ಅಗಾಧವನ್ನು ನಿನ್ನ ಮೇಲೆ ಬರ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ನ್ನೊಂದನೇ ವರುಷದ ತಿಂಗಳಿನ ಮೊದಲನೇ ದಿನದಲ್ಲಿ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ತೂರ್‌, ಯೆರೂಸಲೇಮಿನ ವಿಷಯವಾಗಿ ಆಹಾ, ಜನರ ದ್ವಾರವಾಗಿದ್ದದ್ದು ಮುರಿದು ಹೋಯಿತು, ಅದು ನನ್ನ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ಿದೆ, ಯೆರೂಸಲೇಮು ಹಾಳಾದ ಕಾರಣ ನಾನು ತುಂಬಿಕೊಳ್ಳುವೆನು ಎಂದು ಹೇಳ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ನ್ನು ಅಧೋಲೋಕಕ್ಕೆ ತಳ್ಳಿ ಪಾತಾಳಕ್ಕೆ ಇಳಿದ ನಿಮ್ಮ ಪೂರ್ವ ಕಾಲದವರೊಂದಿಗೆ ವಾಸಿಸುವಂತೆ ಮಾಡುವೆನು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ಹಿಮೆಯನ್ನು ಜೀವ ಲೋಕದಲ್ಲಿ ನೆಲೆಗೊಳಿಸದ ನಿರ್ನಿವಾಸಿಯಾಗುವಂತೆ ನಿನ್ನನ್ನು ಪಾತಾಳಕ್ಕಿಳಿದವರ ಸಹವಾಸ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ೂ ನಿನ್ನನ್ನು ದಿಗಿಲುಪಡಿಸುವೆನು, ಇನ್ನು ಮೇಲೆ ನೀನು ಇರುವದಿಲ್ಲ; ಆಮೇಲೆ ನಿನ್ನನ್ನು ಎಷ್ಟು ಹುಡು ಕಿದರ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ಗುವದಿಲ್ಲ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ಹೀಗೆ ಹೇಳು ತ್ತಾನೆ--ಇಗೋ, ತೂರ್‌ ದೇಶವೇ, ನಾನು ನಿನಗೆ ವಿರೋಧವಾಗಿದ್ದೇನೆ, ಸಮುದ್ರವ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ೆಗಳನ್ನು ಹೇಗೆ ಬರಮಾಡುವದೋ ಹಾಗೆಯೇ ನಾನು ನಿನಗೆ ವಿರೋಧವಾಗಿ ಅನೇಕ ಜನಾಂಗಗಳನ್ನು ನಿನ್ನ ಮೇಲೆ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ತೂರಿನ ಗೋಡೆಗಳನ್ನು ಕೆಡಿಸಿ ಅದರ ಗೋಪುರಗಳನ್ನು ಒಡೆದು ಬಿಡುವರು, ನಾನು ಅದರ ದೂಳನ್ನು ಅದರಿಂದ ಒರಿಸ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ಡೆಯ ತುದಿಯ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ು ಸಮು ದ್ರದ ಮಧ್ಯದಲ್ಲಿ ಬಲೆಗಳನ್ನು ಹಾಕುವ ಸ್ಥಳವಾಗಿ ರುವದು; ನಾನೇ ಅದನ್ನು ಹೇಳಿದ್ದೇನೆಂದು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 ಅದು ಜನಾಂಗಗಳಿಗೆ ಕೊಳ್ಳೆ ಯಾಗಿರುವ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ಬಯಲು ಭೂಮಿಯಲ್ಲಿ ರುವ ಅದರ ಕುಮಾರ್ತೆಯರು ಖಡ್ಗದಿಂದ ಕೊಲ್ಲಲ್ಪಡು ವರು, ಆಗ ನಾನೇ ಕರ್ತನೆಂದು ಎಲ್ಲ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ಾದ ಕರ್ತನು ಹೀಗೆ ಹೇಳು ತ್ತಾನೆ--ಇಗೋ, ಉತ್ತರದ ರಾಜಾಧಿರಾಜನೂ ಬಾಬೆಲಿನ ಅರಸನೂ ಆದ ನೆಬೂಕದ್ನೆಚ್ಚರ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ಗಳ ಸಂಗಡಲೂ ಸವಾರರ ಸಂಗಡಲೂ ರಥಗಳ ಸಂಗಡಲೂ ಬಹು ಜನರ ಸಂಗಡಲೂ ತೂರಿನ ಮೇಲೆ ತ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ಬಯಲು ಭೂಮಿಯಲ್ಲಿನ ನಿನ್ನ ಕುಮಾರ್ತೆಯರನ್ನು ಖಡ್ಗದಿಂದ ಕೊಂದು ನಿನಗೆ ವಿರೋಧವಾಗಿ ಕೋಟೆಯನ್ನು ಕಟ್ಟಿ ದಿ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 ನಿನಗೆ ವಿರೋಧವಾಗಿ ಖೇಡ್ಯವನ್ನು ಎತ್ತ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ನ್ನ ಯುದ್ಧಯಂತ್ರಗಳನ್ನು ನಿನ್ನ ಗೋಡೆಗಳಿಗೆ ವಿರೋಧ ವಾಗಿ ತಾಕಿಸುವೆನು ನಿನ್ನ ಗೋಪುರಗಳನ್ನು ತನ್ನ ಕೊಡಲ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ದು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ಲೆಕ್ಕವಿಲ್ಲದ ಕುದುರೆಗಳಿಂದ ಎದ್ದ ಧೂಳು ನಿನ್ನನ್ನು ಮುಚ್ಚುವದು; ಗೋಡೆಯಿಲ್ಲದ ಕೋಟೆಯೊಳಗೆ ಶತ್ರು 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 ಪ್ರಕಾರ ಅವರು ನಿನ್ನ ಬಾಗಿಲು ಗಳಲ್ಲಿ ಪ್ರವೇಶಿಸುವಾಗ ಸವಾರರ, ರಥಗಳ, ಚಕ್ರಗಳ ಶಬ್ದದಿಂದ ನಿನ್ನ ಗೋಡ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ಲ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2026-10-21T08:33:29Z</dcterms:created>
  <dcterms:modified xsi:type="dcterms:W3CDTF">2026-10-21T08:33:29Z</dcterms:modified>
  <dc:title>ಯೆಹೆಜ್ಕೇಲನು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