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presProps" Target="presProps.xml"/>
  <Relationship Id="rId78" Type="http://schemas.openxmlformats.org/officeDocument/2006/relationships/viewProps" Target="viewProps.xml"/>
  <Relationship Id="rId7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ோர்ந்துபோகாமல் எப்பொழுதும் ஜெபம்பண்ணவேண்டும் என்பதைக் குறித்து அவர்களுக்கு அவர் ஒரு உவமையைச் சொன்ன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ோர்ந்துபோகாமல் எப்பொழுதும் ஜெபம்பண்ணவேண்டும் என்பதைக் குறித்து அவர்களுக்கு அவர் ஒரு உவமையைச் சொன்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மிகுந்த துக்கமடைந்ததை இயேசு கண்டு: ஐசுவரியமுள்ளவர்கள் தேவனுடைய ராஜ்யத்தில் பிரவேசிப்பது எவ்வளவு அரிதா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மிகுந்த துக்கமடைந்ததை இயேசு கண்டு: ஐசுவரியமுள்ளவர்கள் தேவனுடைய ராஜ்யத்தில் பிரவேசிப்பது எவ்வளவு அரிதா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பட்டணத்திலே ஒரு நியாயாதிபதி இருந்தான்; அவன் தேவனுக்குப் பயப்படாதவனும் மனுஷரை மதியாதவனுமாயி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பட்டணத்திலே ஒரு நியாயாதிபதி இருந்தான்; அவன் தேவனுக்குப் பயப்படாதவனும் மனுஷரை மதியாதவனுமாயி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ஐசுவரியவான் தேவனுடைய ராஜ்யத்தில் பிரவேசிப்பதைப்பார்க்கிலும், ஒட்டகமானது ஊசியின் காதிலே நுழைவது எளிதாயிருக்கும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ைக் கேட்டவர்கள்: அப்படியானால் யார் இரட்சிக்கப்படக்கூடும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ட்டணத்திலே ஒரு விதவையும் இருந்தாள்; அவள் அவனிடத்தில்போய்: எனக்கும் என் எதிராளிக்கும் இருக்கிற காரியத்தில் எனக்கு நியாயஞ்செய்யவேண்டும் என்று விண்ணப்பம்பண்னின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ட்டணத்திலே ஒரு விதவையும் இருந்தாள்; அவள் அவனிடத்தில்போய்: எனக்கும் என் எதிராளிக்கும் இருக்கிற காரியத்தில் எனக்கு நியாயஞ்செய்யவேண்டும் என்று விண்ணப்பம்பண்னின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அவர்: மனுஷரால் கூடாதவைகள் தேவனால் கூடும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குநாள் வரைக்கும் அவனுக்கு மனதில்லாதிருந்தது. பின்பு அவன் நான் தேவனுக்குப் பயப்படாமலும் மனுஷரை மதியாமலும் இருந்த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குநாள் வரைக்கும் அவனுக்கு மனதில்லாதிருந்தது. பின்பு அவன் நான் தேவனுக்குப் பயப்படாமலும் மனுஷரை மதியாமலும் இருந்த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விதவை என்னை எப்பொழுதும் தொந்தரவு செய்கிறபடியினால், இவள் அடிக்கடி வந்து என்னை அலட்டாதபடி இவளுக்கு நியாயஞ்செய்யவேண்டுமென்று தனக்குள்ளே சொல்லிக்கொண்டான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விதவை என்னை எப்பொழுதும் தொந்தரவு செய்கிறபடியினால், இவள் அடிக்கடி வந்து என்னை அலட்டாதபடி இவளுக்கு நியாயஞ்செய்யவேண்டுமென்று தனக்குள்ளே சொல்லிக்கொண்டான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பேதுரு அவரை நோக்கி: இதோ, நாங்கள் எல்லாவற்றையும் விட்டு, உம்மைப் பின்பற்றினோமே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னும் கர்த்தர் அவர்களை நோக்கி: அநீதியுள்ள அந்த நியாயாதிபதி சொன்னதைச் சிந்தித்துப்பார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அவர்: தேவனுடைய ராஜ்யத்தினிமித்தம் வீட்டையாவது, பெற்றாரையாவது, சகோதாரையாவது, மனைவியையாவது, பிள்ளைகளையாவது விட்டுவிட்டவன் எவன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அவர்: தேவனுடைய ராஜ்யத்தினிமித்தம் வீட்டையாவது, பெற்றாரையாவது, சகோதாரையாவது, மனைவியையாவது, பிள்ளைகளையாவது விட்டுவிட்டவன் எவன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ம்மையிலே அதிகமானவைகளையும், மறுமையிலே நித்திய ஜீவனையும் அடையாமற்போவதில்லையெ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ம்மையிலே அதிகமானவைகளையும், மறுமையிலே நித்திய ஜீவனையும் அடையாமற்போவதில்லையெ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ப்படியே தேவன் தம்மை நோக்கி இரவும் பகலும் கூப்பிடுகிறவர்களாகிய தம்மால் தெரிந்துகொள்ளப்பட்டவர்களின் விஷயத்தில் நீடிய பொறுமையுள்ளவராயிருந்து அவர்களுக்கு நியாயஞ்செய்யாமலிருப்பார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ப்படியே தேவன் தம்மை நோக்கி இரவும் பகலும் கூப்பிடுகிறவர்களாகிய தம்மால் தெரிந்துகொள்ளப்பட்டவர்களின் விஷயத்தில் நீடிய பொறுமையுள்ளவராயிருந்து அவர்களுக்கு நியாயஞ்செய்யாமலிருப்பாரோ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பு அவர் பன்னிருவரையும் தம்மிடத்தில் அழைத்து: இதோ, எருசலேமுக்குப் போகிறோம், மனுஷகுமாரனைக் குறித்துத் தீர்க்கதரிசிகளால் எழுதப்பட்டவைகளெல்லாம் நிறைவேற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பு அவர் பன்னிருவரையும் தம்மிடத்தில் அழைத்து: இதோ, எருசலேமுக்குப் போகிறோம், மனுஷகுமாரனைக் குறித்துத் தீர்க்கதரிசிகளால் எழுதப்பட்டவைகளெல்லாம் நிறைவேற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க்கிரத்திலே அவர்களுக்கு நியாயஞ்செய்வாரென்று உங்களுக்குச் சொல்லுகிறேன். ஆகிலும் மனுஷகுமாரன் வரும்போது பூமியிலே விசுவாசத்தைக் காண்பாரோ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க்கிரத்திலே அவர்களுக்கு நியாயஞ்செய்வாரென்று உங்களுக்குச் சொல்லுகிறேன். ஆகிலும் மனுஷகுமாரன் வரும்போது பூமியிலே விசுவாசத்தைக் காண்பாரோ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ப்படியெனில், அவர் புறஜாதியாரிடத்தில் ஒப்புக்கொடுக்கப்பட்டு, பரியாசமும் நிந்தையும் அடைந்து, துப்பப்படுவ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ப்படியெனில், அவர் புறஜாதியாரிடத்தில் ஒப்புக்கொடுக்கப்பட்டு, பரியாசமும் நிந்தையும் அடைந்து, துப்பப்படுவ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ியும், தங்களை நீதிமான்களென்று நம்பி, மற்றவர்களை அற்பமாயெண்ணின சிலரைக்குறித்து, அவர் ஒரு உவமையைச் சொன்ன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ியும், தங்களை நீதிமான்களென்று நம்பி, மற்றவர்களை அற்பமாயெண்ணின சிலரைக்குறித்து, அவர் ஒரு உவமையைச் சொன்ன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ை வாரினால் அடித்து, கொலை செய்வார்கள்; மூன்றாம் நாளிலே அவர் உயிரோடே எழுந்திருப்பார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வைகளில் ஒன்றையும் அவர்கள் உணரவில்லை; அவைகளின் பொருள் அவர்களுக்கு மறைவாயிருந்தது, அவர் சொன்னவைகளை அவர்கள் அறிந்துகொள்ளவ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ண்டு மனுஷர் ஜெபம்பண்ணுபம்படி தேவாலயத்துக்குப் போனார்கள்; ஒருவன் பரிசேயன், மற்றவன் ஆயக்கார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ின்பு அவர் எரிகோவுக்குச் சமீபமாய் வரும்போது, ஒரு குருடன் வழியருகே உட்கார்ந்து பிச்சைகேட்டுக்கொண்டிரு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ின்பு அவர் எரிகோவுக்குச் சமீபமாய் வரும்போது, ஒரு குருடன் வழியருகே உட்கார்ந்து பிச்சைகேட்டுக்கொண்டிருந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ரிசேயன் நின்று; தேவனே! நான் பறிகாரர், அநியாயக்காரர், விபசாரக்காரர் ஆகிய மற்ற மனுஷரைப்போலவும், இந்த ஆயக்காரனைப்போலவும் இராததனால் உம்மை ஸ்தோத்திரிக்கி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ரிசேயன் நின்று; தேவனே! நான் பறிகாரர், அநியாயக்காரர், விபசாரக்காரர் ஆகிய மற்ற மனுஷரைப்போலவும், இந்த ஆயக்காரனைப்போலவும் இராததனால் உம்மை ஸ்தோத்திரிக்கி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ரிசேயன் நின்று; தேவனே! நான் பறிகாரர், அநியாயக்காரர், விபசாரக்காரர் ஆகிய மற்ற மனுஷரைப்போலவும், இந்த ஆயக்காரனைப்போலவும் இராததனால் உம்மை ஸ்தோத்திரிக்கி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ஜனங்கள் நடக்கிற சத்தத்தை அவன் கேட்டு, இதென்ன என்று விசாரித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சரேயனாகிய இயேசு போகிறார் என்று அவனுக்கு அறிவித்தார்கள். அப்பொழுது அவன் இயேசுவே, தாவீதின் குமாரனே, எனக்கு இரங்கும் என்று கூப்பிட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ாரத்தில் இரண்டுதரம் உபவாசிக்கிறேன்; என் சம்பாத்தியத்திலெல்லாம் தசமபாகம் செலுத்திவருகிறேன் என்று, தனக்குள்ளே ஜெபம்பண்ணி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முன் நடப்பவர்கள் அவன் பேசாமலிருக்கும்படி அவனை அதட்டினார்கள். அவனோ: தாவீதின் குமாரனே, எனக்கு இரங்கும் என்று மிகவும் அதிகமாய்க் கூப்பிட்ட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யக்காரன் தூரத்திலே நின்று, தன் கண்களையும் வானத்துக்கு ஏறெடுக்கத் துணியாமல், தன் மார்பிலே அடித்துக்கொண்டு; தேவனே! பாவியாகிய என்மேல் கிருபையாயிரும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யக்காரன் தூரத்திலே நின்று, தன் கண்களையும் வானத்துக்கு ஏறெடுக்கத் துணியாமல், தன் மார்பிலே அடித்துக்கொண்டு; தேவனே! பாவியாகிய என்மேல் கிருபையாயிரும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யேசு நின்று, அவனைத் தம்மிடத்தில் கொண்டுவரும்படி சொன்ன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யேசு நின்று, அவனைத் தம்மிடத்தில் கொண்டுவரும்படி சொன்ன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ல்ல, இவனே நீதிமானாக்கப்பட்டவனாய்த் தன் வீட்டுக்குத் திரும்பிப்போனான் என்று உங்களுக்குச் சொல்லுகிறேன்; ஏனெனில் தன்னை உயர்த்துகிறவனெவனும் தாழ்த்தப்படுவான், தன்னைத் தாழ்த்துகிறவன் உயர்த்தப்படுவான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ல்ல, இவனே நீதிமானாக்கப்பட்டவனாய்த் தன் வீட்டுக்குத் திரும்பிப்போனான் என்று உங்களுக்குச் சொல்லுகிறேன்; ஏனெனில் தன்னை உயர்த்துகிறவனெவனும் தாழ்த்தப்படுவான், தன்னைத் தாழ்த்துகிறவன் உயர்த்தப்படுவான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ல்ல, இவனே நீதிமானாக்கப்பட்டவனாய்த் தன் வீட்டுக்குத் திரும்பிப்போனான் என்று உங்களுக்குச் சொல்லுகிறேன்; ஏனெனில் தன்னை உயர்த்துகிறவனெவனும் தாழ்த்தப்படுவான், தன்னைத் தாழ்த்துகிறவன் உயர்த்தப்படுவான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ல்ல, இவனே நீதிமானாக்கப்பட்டவனாய்த் தன் வீட்டுக்குத் திரும்பிப்போனான் என்று உங்களுக்குச் சொல்லுகிறேன்; ஏனெனில் தன்னை உயர்த்துகிறவனெவனும் தாழ்த்தப்படுவான், தன்னைத் தாழ்த்துகிறவன் உயர்த்தப்படுவான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ன் கிட்டவந்தபோது, அவர் அவனை நோக்கி: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ன் கிட்டவந்தபோது, அவர் அவனை நோக்கி: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ான் உனக்கு என்னசெய்யவேண்டும் என்றிருக்கிறாய் என்று கேட்டார். அதற்கு அவன்: ஆண்டவரே, நான் பார்வையடையவேண்டும்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குழந்தைகளையும் அவர் தொடும்படிக்கு அவர்களை அவரிடத்தில் கொண்டுவந்தார்கள். சீஷர்கள் அதைக்கண்டு, கொண்டுவந்தவர்களை அதட்டி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குழந்தைகளையும் அவர் தொடும்படிக்கு அவர்களை அவரிடத்தில் கொண்டுவந்தார்கள். சீஷர்கள் அதைக்கண்டு, கொண்டுவந்தவர்களை அதட்டின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யேசு அவனை நோக்கி: நீ பார்வையடைவாயாக, உன் விசுவாசம் உன்னை இரட்சித்தது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டனே அவன் பார்வையடைந்து, தேவனை மகிமைப்படுத்திக்கொண்டே, அவருக்குப் பின்சென்றான். ஜனங்களெல்லாரும் அதைக் கண்டு, தேவனைப் புகழ்ந்த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டனே அவன் பார்வையடைந்து, தேவனை மகிமைப்படுத்திக்கொண்டே, அவருக்குப் பின்சென்றான். ஜனங்களெல்லாரும் அதைக் கண்டு, தேவனைப் புகழ்ந்த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யேசுவோ அவைகளைக் கொண்டுவரும்படி கட்டளையிட்டு: சிறு பிள்ளைகளை என்னிடத்தில் வருகிறதற்கு இடங்கொடுங்கள், அவைகளைத் தடைபண்ணாதிருங்கள்; தேவனுடைய ராஜ்யம் அப்படிப்பட்டவர்களுடையது;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யேசுவோ அவைகளைக் கொண்டுவரும்படி கட்டளையிட்டு: சிறு பிள்ளைகளை என்னிடத்தில் வருகிறதற்கு இடங்கொடுங்கள், அவைகளைத் தடைபண்ணாதிருங்கள்; தேவனுடைய ராஜ்யம் அப்படிப்பட்டவர்களுடையது;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வனாகிலும் சிறுபிள்ளையைப்போல் தேவனுடைய ராஜ்யத்தை ஏற்றுக்கொள்ளாவிட்டால், அதில் பிரவேசிக்கமாட்டான் எ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தலைவன் ஒருவன் அவரை நோக்கி: நல்ல போதகரே, நித்திய ஜீவனைச் சுதந்தரித்துக்கொள்வதற்கு நான் என்ன செய்யவேண்டும் என்று கேட்ட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இயேசு: நீ என்னை நல்லவனென்று சொல்வானேன்? தேவன் ஒருவர் தவிர நல்லவன் ஒருவனும் இல்லையே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ிபசாரஞ் செய்யாதிருப்பாயாக, கொலைசெய்யாதிருப்பாயாக, களவுசெய்யாதிருப்பாயாக, பொய்ச்சாட்சி சொல்லாதிருப்பாயாக, உன் தகப்பனையும் உன் தாயையும் கனம்பண்ணுவாயாக என்கிற கற்பனைகளை நீ அறிந்திருக்கிறாயே என்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ிபசாரஞ் செய்யாதிருப்பாயாக, கொலைசெய்யாதிருப்பாயாக, களவுசெய்யாதிருப்பாயாக, பொய்ச்சாட்சி சொல்லாதிருப்பாயாக, உன் தகப்பனையும் உன் தாயையும் கனம்பண்ணுவாயாக என்கிற கற்பனைகளை நீ அறிந்திருக்கிறாயே என்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ிபசாரஞ் செய்யாதிருப்பாயாக, கொலைசெய்யாதிருப்பாயாக, களவுசெய்யாதிருப்பாயாக, பொய்ச்சாட்சி சொல்லாதிருப்பாயாக, உன் தகப்பனையும் உன் தாயையும் கனம்பண்ணுவாயாக என்கிற கற்பனைகளை நீ அறிந்திருக்கிறாயே என்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அவன் இவைகளையெல்லாம் என் சிறு வயதுமுதல் கைக்கொண்டிருக்கிறேன் என்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அதைக் கேட்டு: இன்னும் உன்னிடத்தில் ஒரு குறைவு உண்டு; உனக்கு உண்டானவைகளையெல்லாம் விற்றுத் தரித்திரருக்குக் கொடு அப்பொழுது பரலோகத்திலே உனக்குப் பொக்கிஷம் உண்டாயிருக்கும்; பின்பு என்னைப் பின்பற்றிவா என்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அதைக் கேட்டு: இன்னும் உன்னிடத்தில் ஒரு குறைவு உண்டு; உனக்கு உண்டானவைகளையெல்லாம் விற்றுத் தரித்திரருக்குக் கொடு அப்பொழுது பரலோகத்திலே உனக்குப் பொக்கிஷம் உண்டாயிருக்கும்; பின்பு என்னைப் பின்பற்றிவா என்ற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அதைக் கேட்டு: இன்னும் உன்னிடத்தில் ஒரு குறைவு உண்டு; உனக்கு உண்டானவைகளையெல்லாம் விற்றுத் தரித்திரருக்குக் கொடு அப்பொழுது பரலோகத்திலே உனக்குப் பொக்கிஷம் உண்டாயிருக்கும்; பின்பு என்னைப் பின்பற்றிவா என்ற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அதிக ஐசுவரியமுள்ளவனானபடியினால், இதைக் கேட்டபொழுது, மிகுந்த துக்கமடைந்த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அதிக ஐசுவரியமுள்ளவனானபடியினால், இதைக் கேட்டபொழுது, மிகுந்த துக்கமடை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1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છી ઈસુએ તેના શિષ્યોને શીખવ્યું કે તેઓએ હંમેશા પ્રાર્થના કરવી જોઈએ અને કદાપિ આશા ગુમાવવી જોઈ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 ઈસુએ તેઓને શીખવવા એક વાર્તાનો ઉપયોગ કર્ય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જ્યારે ઈસુએ જોયું કે તે માણસ દિલગીર થયો છે ત્યારે તેણે કહ્યું, “ધનવાન માણસ માટે દેવના રાજ્ય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વેશવું મુશ્કેલ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એક શહેરમાં એક ન્યાયાધીશ હતો. તે દેવની પરવા કરતો નહિ. ન્યાયાધીશ પણ લોકો તેના વિષે શું વિચાર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ચીંતા કરત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ઊંટને સોયના નાકામાંથી પસાર થવું સહેલું છે પણ ધનવાનોને દેવના રાજ્યમાં પ્રવેશવું મુશ્કેલ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જ્યારે લોકોએ આ સાંભળ્યું, તેઓએ કહ્યું, “તો પછી કોનું તારણ થશ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 જ ગામમાં એક સ્ત્રી હતી, તેના પતિનું અવસાન થએલ હતું. તે સ્ત્રી ઘણીવાર આ ન્યાયાધીશ પાસે આવતી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ેતી કે, “એક માણસ મારું ખરાબ કરી રહ્યો છે, મને મારા હક્કો અપાવ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ઈસુએ ઉત્તર આપ્યો, “માણસો માટે જે કરવું અશક્ય છે તે બાબત દેવ કરી શકે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રંતુ ન્યાયાધીશ તે સ્ત્રીને મદદ કરવા ઈચ્છતો ન હતો. લાંબા સમય પછી ન્યાયાધીશે તેની જાતે વિચાર્ય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હું દેવથી ડરતો નથી અને લોકો શું વિચારે છે તેની પણ પરવા કર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ણ આ સ્ત્રી મને તકલીફ આપે છે. જો હું તેને જે જોઈએ છે તે આપીશ તો તે મારો પીછો છોડશે. પણ જો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જે જોઈએ છે તે નહિ આપુ તો હું માંદો પડીશ ત્યાં સુધી તે મને તકલીફ કરશે!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પિતરે કહ્યું કે, “જુઓ, અમે અમારી પાસે જે બધું હતું તેનો ત્યાગ કરીને તારી પાછળ આયા છીએ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્રભુએ કહ્યું કે, “ધ્યાનથી સાંભળ, અન્યાયી ન્યાયાધીશે જે કહ્યું તેનો પણ અર્થ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ઈસુએ કહ્યું કે, “હું તમને સત્ય કહું છું, દેવના રાજ્ય માટે દરેક વ્યક્તિ જે પોતાના ઘરનો, પત્નીન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ઈઓનો, માતાપિતા અને બાળકોનો ત્યાગ કરશે,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ેણે જે ત્યાગ કર્યો છે તે ઉપરાંત ઘણું વધારે પ્રાપ્ત કરશે. તે માણસ આ જીવનમાં અનેકગણું મેળવશે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માણસ મૃત્યુ પામે, પછી તે દેવ સાથે સદાને માટે રહે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દેવના લોકો તેને રાત દિવસ બૂમો પાડે છે. દેવ હંમેશા તેના લોકોને જે સાચું છે તે હંમેશા આપશે.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લોકોને ઉત્તર આપવામાં ઢીલ કર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પછી ઈસુએ બાર પ્રેરિતો સાથે એકલા વાત કરી. ઈસુએ તેઓને કહ્યું કે, “ધ્યાનથી સાંભળો! આપણે યરૂશાલ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ઇએ છીએ. દેવે પ્રબોધકોને જે કંઈ માણસના દીકરા વિષે લખવાનું કહ્યું હતું તે બનશ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ું તમને કહું છું, દેવ જલ્દીથી તેના લોકોની મદદ કરશે! તે તમને બહુ જ જલ્દીથી આપશે! પણ જ્યારે માણસ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કરો ફરીથી આવશે, ત્યારે તેનામાં વિશ્વાસ હોય એવા લોકો તેને પૃથ્વી પર જડશ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તેના લોકો તેના વિરોધી બનશે. અને તેને બીનયહૂદિ લોકોને સ્વાધીન કરશે. લોકો તેની મશ્કરી કરશે,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પમાનિત કરશે અને તેની પર થૂંક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્યાં કેટલાએક લોકો હતા તેઓ વિચારતા કે તેઓ ઘણા સારા છે. આ લોકો એવી રીતે વર્તતા કે જાણે તેઓ બી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કરતાં વધારે સારા છે. ઈસુએ આ વાર્તાનો ઉપયોગ તેઓને શીખવવા માટે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તેઓ તેને કોરડા મારશે અને પછી મારી નાખશે. પણ તેના મૃત્યુ પછી ત્રીજા દિવસે તે સજીવન થઈને ઊઠ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શિષ્યોએ આ સમજવા પ્રયત્ન કર્યો, પણ તેઓ તમજી શક્યા નહિ, તેનો અર્થ તેઓનાથી ગુપ્ત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એક વખત બે જણા મંદિરમાં પ્રાર્થના કરવા માટે ગયા. એક ફરોશી હતો તે અને બીજો કર ઉઘરાવનાર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ઈસુ યરેખોના શહેર નજીક આવ્યો. ત્યાં રસ્તાની બાજુએ એક આંધળો માણસ બેઠો હતો. આંધળો માણસ પૈસ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પાસે ભીખ માંગ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ફરોથી કર ઉઘરાવનારથી દૂર ઊભો રહ્યો. જ્યારે ફરોશીએ તેની પ્રાર્થનામાં કહ્યું કે, “ઓ દેવ, હું બી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જેટલો ખરાબ નથી, તે માટે તારો આભાર માનું છું. હું ચોરી કરનાર, છેતરનારા કે વ્યભિચાર કરનારા માણસ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વો નથી. હું કર ઉઘરાવનાર અધિકારી કરતાં વધારે સારો છું તે માટે તારો આભારમાન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જ્યારે આ માણસે રસ્તા પરથી પસાર થતાં લોકોનો અવાજ સાંભળ્યો, તેણે પૂછયું, શું થઈ રહ્યું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લોકોએ તેને કહ્યું કે, “નાસરેથનો ઈસુ અહીંથી પસાર થઈ રહ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ું સારો છું, હું અઠવાડિયામાં બે વાર ઉપવાસ કરું છું, અને મારી બધી કમાણીનો દશમો ભાગ આપુ છું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આંધળો માણસ ઉત્સાહમાં આવી ગયો અને બોલ્યો કે, “ઈસુ, દાઉદના દીકરા! કૃપા કરીને મને મદદ કર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જકાત ઉઘરાવનાર પણ એકલો ઊભો રહ્યો. પણ જ્યારે એણે પ્રાર્થના કરી, ત્યારે તેણે ઊચે આકાશ તરફ જોયું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 દાણીએ છાતી કૂટીને કહ્યું કે, ‘ઓ દેવ, મારા પર દયા કર, હું એક પાપી છું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જે લોકો આગળ હતા અને સમૂહને દોરતા હતા તેઓએ આંધળા માણસની ટીકા કરી. તેઓએ તેને શાંતિ જાળવવા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ઔંધળો માણસ વધારે જોરથી બૂમો પાડવા લાગ્યો, “દાઉદના દીકરા! મને મદદ કર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ું તમને કહું છું, જ્યારે આ માણસ તેની પ્રાર્થના પૂરી કરીને ઘરે ગયો, તે દેવ પાસે ન્યાયી હતો.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ફરોશી જે પોતાને બીજા કરતા વધારે સારો સમજતો હતો તે દેવ પાસે ન્યાયી ઠર્યો નહોતો. પ્રત્યેક વ્યક્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ી જાતને મહત્વની બનાવે છે તેને નીચી કરવામાં આવશે. પણ જે વ્યકિત પોતાની જાતને નીચી કરે છ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નવંતી બનાવા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ઈસુ ત્યાં થોભી ગયો અને બોલ્યો, “પેલા આંધળા માણસને મારી પાસે લાવ!” જ્યારે આંધળો માણસ નજીક આવ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સુએ તેને પૂછયું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“તારી ઈચ્છા મારી પાસે શું કરાવવાની છે?”આંધળા માણસે કહ્યું કે, “પ્રભુ, મારે ફરીથી દેખતા થવ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કેટલાએક લોકો તેમનાં નાનાં બાળકોને ઈસુ પાસે લાવ્યા જેથી ઈસુ તેઓનેં સ્પર્શ કરી શકે. પણ જ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િષ્યોએ આ જોયું ત્યારે તેઓએ લોકોને આમ નહિ કરવા કહ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ઈસુએ તેને કહ્યું કે, “જો! તું સાજો થઈ ગયો છે કારણ કે તને વિશ્વાસ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પછી તે માણસ જોઈ શક્યો. તે માણસ ઈસુની પાછળ દેવનો મહિમા પ્રગટ કરતો કરતો ગયો. બધા લોકો જેઓએ આ જો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એ આ જે કંઈ બન્યું છે તે માટે દેવની આભારસ્તુતિ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ણ ઈસુએ તે નાના બાળકોને તેની પાસે બોલાવ્યા અને તેના શિષ્યોને કહ્યું, “નાનાં બાળકોને મારી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વા દો. તેઓને અટકાવશો નહિ, કારણ કે દેવનું રાજ્ય જે આ નાનાં બાળકો જેવા છે તેઓના માટ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હું તમને સાચું કહું છું, કે, જે કોઈ દેવનું રાજ્ય બાળકની જેમ નહિ સ્વીકારે, તે તેમાં નહિ જ પેસશ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એક યહૂદિ અધિકારીએ ઈસુને પૂછયું કે, “ઉત્તમ ઉપદેશક, મારે અનંત જીવન પ્રાપ્ત કરવા શું કરવું જાઇએ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ઈસુએ તેને કહ્યું કે, “તું મને શા માટે ઉત્તમ કહે છે? ફક્ત દેવ જ ઉત્તમ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છતાં હું તારા પ્રશ્રનો ઉત્તર આપીશ. તું દેવની આજ્ઞાઓ જાણે છે: ‘તારે વ્યભિચારનું પાપ કરવું જોઈ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, તારે કોઈનું ખૂન કરવું જોઈએ નહિ, તારે કશું ચોરવું જોઈએ નહિ, તારે બીજા લોકોને ખાટી સાક્ષી આપ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ઈએ નહિ. તારે તારા માતા પિતાને માન આપવું જોઈએ....’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ણ તેણે કહ્યું કે, “હું નાનો બાળક હતો ત્યારથી આ બધી આજ્ઞાઓનું પાલન કરતો આવ્યો છું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જ્યારે ઈસુએ આ સાંભળ્યું. ત્યારે તેણે તે અધિકારીને કહ્યું કે, “હજુ તારે એક વસ્તુ વધારે કરવ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રૂર છે તારી પાસે જે કંઈ બધું છે તે વેચી દે અને પૈસા ગરીબ લોકોને આપી દે. આકાશમાં તને તેનો બદલો મળ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છી આવ અને મને અનુસર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ણ જ્યારે તે માણસે આ સાંભળ્યું, ત્યારે તે ઘણો દિલગીર થયો. તે માણસ ઘણો ધનવાન હતો અને તેની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ૈસા રાખવા ઈચ્છ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2026-10-20T03:43:48Z</dcterms:created>
  <dcterms:modified xsi:type="dcterms:W3CDTF">2026-10-20T03:43:48Z</dcterms:modified>
  <dc:title>લૂક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