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காட்டிலிருக்கிற செடிகளுக்குள் மற்ற எல்லாச் செடிகொடிகளைப்பார்க்கிலும் திராட்சச்செடிக்கு மேன்மை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காட்டிலிருக்கிற செடிகளுக்குள் மற்ற எல்லாச் செடிகொடிகளைப்பார்க்கிலும் திராட்சச்செடிக்கு மேன்மை எ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தொரு வேலைசெய்ய அதிலே ஒரு கட்டை எடுக்கப்படுமோ? யாதொரு தட்டுமுட்டைத் தூக்கிவைக்கும்படி ஒரு முளையை அதினால் செய்வார்கள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தொரு வேலைசெய்ய அதிலே ஒரு கட்டை எடுக்கப்படுமோ? யாதொரு தட்டுமுட்டைத் தூக்கிவைக்கும்படி ஒரு முளையை அதினால் செய்வார்கள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 நடுத்துண்டும் வெந்துபோம்; அது எந்த வேலைக்காவது உதவு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அது அக்கினிக்கு இரையாக எறியப்படும்; அதின் இரண்டு முனைகளையும் அக்கினி எரித்துப்போடும்; அதின் நடுத்துண்டும் வெந்துபோம்; அது எந்த வேலைக்காவது உதவும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து வேகாதிருக்கும்போதே ஒரு வேலைக்கும் உதவாதிருக்க, அக்கினி அதை எரித்து, அது வெந்துபோனபின்பு, அது இனி ஒரு வேலைக்கு உதவுவதெப்படி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அது வேகாதிருக்கும்போதே ஒரு வேலைக்கும் உதவாதிருக்க, அக்கினி அதை எரித்து, அது வெந்துபோனபின்பு, அது இனி ஒரு வேலைக்கு உதவுவதெப்படி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 திராட்சச்செடியை நான் அக்கினிக்கு இரையாக ஒப்புக்கொடுத்ததுபோல, எருசலேமின் குடிகளையும் அப்படியே ஒப்புக்கொடு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கர்த்தராகிய ஆண்டவர் சொல்லுகிறது என்னவென்றால்: காட்டுச் செடிகளுக்குள்ளிருக்கிற திராட்சச்செடியை நான் அக்கினிக்கு இரையாக ஒப்புக்கொடுத்ததுபோல, எருசலேமின் குடிகளையும் அப்படியே ஒப்புக்கொடு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 தப்பினாலும், வேறே அக்கினி அவர்களை பட்சிக்கும்; அப்படியே நான் என் முகத்தை அவர்களுக்கு விரோதமாய்த் திருப்ப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ுகத்தை அவர்களுக்கு விரோதமாகத் திருப்புவேன்; அவர்கள் ஒரு அக்கினியிலிருந்து நீங்கித் தப்பினாலும், வேறே அக்கினி அவர்களை பட்சிக்கும்; அப்படியே நான் என் முகத்தை அவர்களுக்கு விரோதமாய்த் திருப்ப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ுரோகம்பண்ணினபடியினால், நான் தேசத்தைப் பாழாய்ப் போகப்பண்ணுவ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കാട്ടിലെ വൃക്ഷങ്ങളുടെ ഇടയിൽ ഒരു ചെടിയായിരിക്കുന്ന മുന്തിരിവള്ളിക്കു മ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ത്തെക്കാൾ എന്തു വിശേഷതയുള്ള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ല്ല പണിക്കും കൊള്ളിപ്പാൻ അതിൽനിന്നു മരം എടുക്കാമോ? എല്ല സാധനവും തൂക്കിയിടേണ്ടതിന്നു അ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ാണി ഉണ്ടാക്കാ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ിനെ തീക്കു ഇരയായി കൊടുക്കുന്നു; തീ അതിന്റെ രണ്ടു അറ്റവും ദഹിപ്പിച്ചിരിക്കുന്നു;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ുമുറിയും വെന്തിരിക്കുന്നു ഇനി അതു വല്ല പണിക്കും കൊള്ള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 മുഴുവനായിരുന്നപ്പോൾതന്നേ ഒരു പണിക്കും കൊള്ളാതിരുന്നു; തീ അതിനെ ദഹിപ്പിക്കയും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ഹിച്ചുപോകയും ചെയ്തശേഷം വല്ല പണിക്കും കൊള്ള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യഹോവയായ കർത്താവു ഇപ്രകാരം അരുളിച്ചെയ്യുന്നു: കാട്ടിലെ വൃക്ഷങ്ങളിൽ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ക്കിരിയാക്കിക്കൊടുത്ത മുന്തിരിവള്ളിയെപ്പോലെ ഞാൻ യെരൂശലേം നിവാസികളെയും 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അവർക്കു വിരോധമായി മുഖം തിരിക്കും; അവർ തീയിൽനിന്നു പുറപ്പെട്ടിരിക്കുന്നു എങ്കിലും അവർ തീ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യായിത്തീരും; ഞാൻ അവർക്കു വിരോധമായി മുഖം തിരിക്കുമ്പോൾ ഞാൻ യഹോവ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ർ ദ്രോഹം ചെയ്കകൊണ്ടു ഞാൻ ദേശത്തെ ശൂന്യമാക്കും എന്നു യഹോവയായ കർത്താവിന്റെ അരുളപ്പ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2026-10-21T08:49:15Z</dcterms:created>
  <dcterms:modified xsi:type="dcterms:W3CDTF">2026-10-21T08:49:15Z</dcterms:modified>
  <dc:title>യെഹെസ്കേൽ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