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த்சின் குமாரனாகிய ஏசாயா பாபிலோன்மேல் வரக்கண்ட பார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பர்வதத்தின்மேல் கொடியேற்றுங்கள்; உரத்த சத்தமிட்டு ஜனங்களை வரவழையுங்கள்; அவர்கள் பிரபுக்களின் வாசல்களுக்குள் பிரவேசிப்பதற்குச் சைகை காட்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பர்வதத்தின்மேல் கொடியேற்றுங்கள்; உரத்த சத்தமிட்டு ஜனங்களை வரவழையுங்கள்; அவர்கள் பிரபுக்களின் வாசல்களுக்குள் பிரவேசிப்பதற்குச் சைகை காட்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ரிசுத்தமாக்கி அவர்களுக்கு கட்டளை கொடுத்தேன்; என் கோபத்தை நிறைவேற்ற என் பராக்கிரமசாலிகளை அழைத்தும் இருக்கிறேன்; அவர்கள் என் மகத்துவத்தினாலே களிகூருகிறவர்கள் என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ரிசுத்தமாக்கி அவர்களுக்கு கட்டளை கொடுத்தேன்; என் கோபத்தை நிறைவேற்ற என் பராக்கிரமசாலிகளை அழைத்தும் இருக்கிறேன்; அவர்கள் என் மகத்துவத்தினாலே களிகூருகிறவர்கள் என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ரிசுத்தமாக்கி அவர்களுக்கு கட்டளை கொடுத்தேன்; என் கோபத்தை நிறைவேற்ற என் பராக்கிரமசாலிகளை அழைத்தும் இருக்கிறேன்; அவர்கள் என் மகத்துவத்தினாலே களிகூருகிறவர்கள் என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ஜனங்களின் சத்தத்துக்கொத்த வெகு கூட்டத்தின் இரைச்சலும், கூட்டப்பட்ட ஜாதிகளுடைய ராஜ்யங்களின் அமளியான இரைச்சலும் மலைகளில் கேட்கப்படுகிறது; சேனைகளின் கர்த்தர் யுத்தராணுவத்தை இலக்கம்பார்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ஜனங்களின் சத்தத்துக்கொத்த வெகு கூட்டத்தின் இரைச்சலும், கூட்டப்பட்ட ஜாதிகளுடைய ராஜ்யங்களின் அமளியான இரைச்சலும் மலைகளில் கேட்கப்படுகிறது; சேனைகளின் கர்த்தர் யுத்தராணுவத்தை இலக்கம்பார்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வருகிறார்; அவருடைய கோபத்தின் ஆயுதங்களும், தேசத்தையெல்லாம் அழிக்க, வானங்கவிழ்ந்த கடையாந்தர தேசத்திலிருந்து வர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வருகிறார்; அவருடைய கோபத்தின் ஆயுதங்களும், தேசத்தையெல்லாம் அழிக்க, வானங்கவிழ்ந்த கடையாந்தர தேசத்திலிருந்து வரு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றுங்கள், கர்த்தரின் நாள் சமீபமாயிருக்கிறது, அது சர்வவல்லவரிடத்திலிருந்து மகா சங்காரமாய் வ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றுங்கள், கர்த்தரின் நாள் சமீபமாயிருக்கிறது, அது சர்வவல்லவரிடத்திலிருந்து மகா சங்காரமாய் வ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எல்லாக் கைகளும் நெகிழ்ந்து, எல்லா மனுஷரின் இருதயமும் கரைந்து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ிகிலடைவார்கள்; வேதனைகளும் வாதைகளும் அவர்களைப் பிடிக்கும்; பிள்ளைபெறுகிறவளைப்போல வேதனைப்படுவார்கள்; ஒருவரையொருவர் பிரமித்துப்பார்ப்பார்கள்; அவர்கள் முகங்கள் நெருப்பான முகங்கள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ிகிலடைவார்கள்; வேதனைகளும் வாதைகளும் அவர்களைப் பிடிக்கும்; பிள்ளைபெறுகிறவளைப்போல வேதனைப்படுவார்கள்; ஒருவரையொருவர் பிரமித்துப்பார்ப்பார்கள்; அவர்கள் முகங்கள் நெருப்பான முகங்கள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தேசத்தைப் பாழாக்கி, அதின் பாவிகளை அதிலிருந்து அழிப்பதற்காகக் கர்த்தருடைய நாள் கடூரமும், மூர்க்கமும், உக்கிரகோபமுமாய் வர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தேசத்தைப் பாழாக்கி, அதின் பாவிகளை அதிலிருந்து அழிப்பதற்காகக் கர்த்தருடைய நாள் கடூரமும், மூர்க்கமும், உக்கிரகோபமுமாய் வர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னத்தின் நட்சத்திரங்களும் ராசிகளும் ஒளி கொடாதிருக்கும்; சூரியன் உதிக்கையில் இருண்டுபோம்; சந்திரன் ஒளி கொடாத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த்தினிமித்தம் உலகத்தையும், அக்கிரமத்தினிமித்தம் துன்மார்க்கரையும் நான் தண்டித்து, அகங்காரரின் பெருமையை ஒழியப்பண்ணி, கொடியரின் இடும்பைத் தாழ்த்த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த்தினிமித்தம் உலகத்தையும், அக்கிரமத்தினிமித்தம் துன்மார்க்கரையும் நான் தண்டித்து, அகங்காரரின் பெருமையை ஒழியப்பண்ணி, கொடியரின் இடும்பைத் தாழ்த்த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ருஷனைப் பசும்பொன்னிலும், மனுஷனை ஓப்பீரின் தங்கத்திலும் அபூருவமாக்க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ருஷனைப் பசும்பொன்னிலும், மனுஷனை ஓப்பீரின் தங்கத்திலும் அபூருவமாக்க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சேனைகளின் கர்த்தருடைய உக்கிரத்தினால் அவருடைய கடுங்கோபத்தின் நாளிலே பூமி தன்னிடத்தைவிட்டு நீங்கும்படி வானத்தை அதிரப்பண்ண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சேனைகளின் கர்த்தருடைய உக்கிரத்தினால் அவருடைய கடுங்கோபத்தின் நாளிலே பூமி தன்னிடத்தைவிட்டு நீங்கும்படி வானத்தை அதிரப்பண்ண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ரத்தப்பட்ட வெளிமானைப்போலும், யாரும் சேர்க்காத ஆட்டைப்போலும் இருப்பார்கள்; அவரவர் தங்கள் ஜனத்தண்டைக்குப் போக முகத்தைத் திருப்பி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ப்பட்டவனெவனும் குத்துண்டு, அவர்களைச் சேர்ந்திருந்தவனெவனும் பட்டயத்தால் விழ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ழந்தைகள் அவர்கள் கண்களுக்கு முன்பாக மோதியடிக்கப்படும்; அவர்கள் வீடுகள் கொள்ளையிடப்படும்; அவர்கள் மனைவிகள் அவமானப்பட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ழந்தைகள் அவர்கள் கண்களுக்கு முன்பாக மோதியடிக்கப்படும்; அவர்கள் வீடுகள் கொள்ளையிடப்படும்; அவர்கள் மனைவிகள் அவமானப்பட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அவர்களுக்கு விரோதமாய் மேதியரை எழுப்புவேன்; அவர்கள் வெள்ளியை மதியாமலும், பொன்னின்மேல் பிரியப்படாமல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அவர்களுக்கு விரோதமாய் மேதியரை எழுப்புவேன்; அவர்கள் வெள்ளியை மதியாமலும், பொன்னின்மேல் பிரியப்படாமல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ல்லுகளால் இளைஞரைச் சிதைத்துவிடுவார்கள்; கர்ப்பக்கனியின்மேல் அவர்கள் இரங்குவதில்லை; அவர்கள் கண் பிள்ளைகளைத் தப்பவிடுவதும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ல்லுகளால் இளைஞரைச் சிதைத்துவிடுவார்கள்; கர்ப்பக்கனியின்மேல் அவர்கள் இரங்குவதில்லை; அவர்கள் கண் பிள்ளைகளைத் தப்பவிடுவதும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்யங்களுக்குள் அலங்காரமும் கல்தேயருடைய பிரதான மகிமையுமாகிய பாபிலோனானது தேவனால் சோதோமும் கொமோராவும் கவிழ்க்கப்பட்டதுபோல கவிழ்க்க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்யங்களுக்குள் அலங்காரமும் கல்தேயருடைய பிரதான மகிமையுமாகிய பாபிலோனானது தேவனால் சோதோமும் கொமோராவும் கவிழ்க்கப்பட்டதுபோல கவிழ்க்க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ி ஒருபோதும் அதில் ஒருவரும் குடியேறுவதுமில்லை, தலைமுறைதோறும் அதில் ஒருவரும் தங்கித் தரிப்பதுமில்லை; அங்கே அரபியன் கூடாரம்போடுவதுமில்லை; அங்கே மேய்ப்பர் மந்தையை மறிப்ப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ி ஒருபோதும் அதில் ஒருவரும் குடியேறுவதுமில்லை, தலைமுறைதோறும் அதில் ஒருவரும் தங்கித் தரிப்பதுமில்லை; அங்கே அரபியன் கூடாரம்போடுவதுமில்லை; அங்கே மேய்ப்பர் மந்தையை மறிப்பது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ட்டுமிருகங்கள் அங்கே படுத்துக்கொள்ளும்; ஊளையிடும் பிராணிகள் அவர்கள் வீடுகளை நிரப்பும், கோட்டான்கள் அங்கே குடிகொள்ளும்; காட்டாடு அங்கே துள்ள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ட்டுமிருகங்கள் அங்கே படுத்துக்கொள்ளும்; ஊளையிடும் பிராணிகள் அவர்கள் வீடுகளை நிரப்பும், கோட்டான்கள் அங்கே குடிகொள்ளும்; காட்டாடு அங்கே துள்ள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ட்டுமிருகங்கள் அங்கே படுத்துக்கொள்ளும்; ஊளையிடும் பிராணிகள் அவர்கள் வீடுகளை நிரப்பும், கோட்டான்கள் அங்கே குடிகொள்ளும்; காட்டாடு அங்கே துள்ள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ாழான மாளிகைகளில் ஓரிகள் ஊளையிடும்; வலுசர்ப்பங்கள் அவர்கள் செல்விக்கையான அரமனைகளில் ஏகமாய்க் கூடும்; அதின்காலம் சீக்கிரம் வரும், அதின் நாட்கள் நீடித்திராது என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ாழான மாளிகைகளில் ஓரிகள் ஊளையிடும்; வலுசர்ப்பங்கள் அவர்கள் செல்விக்கையான அரமனைகளில் ஏகமாய்க் கூடும்; அதின்காலம் சீக்கிரம் வரும், அதின் நாட்கள் நீடித்திராது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োসের পুত্র যিশাইয় ঈশ্বরের কাছ থেকে বাবিল বিষয়ক এই দুঃখজনক বার্তা প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 বললেন,“তোমরা বৃক্ষশূন্য পর্বতের ওপরে পতাকা তোল| লোকদের হাত নেড়ে চিত্কার করে ডাক| তাদের ব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রুত্বপূর্ণ লোকদের জন্য যে প্রবেশপথ সেই পথ দিয়ে প্রবেশ করত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 বললেন,“আমি ঐসব লোকদের অন্যান্যদের থেকে আলাদা করেছি এবং তাদের বিষয়ে আমি নিজে আদেশ 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রুদ্ধ| আমি লোকদের শাস্তি দেওয়ার জন্য আমার শক্তিশালী যোদ্ধাদের একত্র করেছি, যারা আমার গর্ব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ন্দ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পর্বতগুলোতে একটা বিরাট শব্দ আছে| সেই শব্দটি শোন! এটা পর্বতমালায় বহু জনসমাগমের শব্দ| অন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্যের লোকরা একসঙ্গে জড়ো হয়েছে| প্রভু সর্বশক্তিমান তাঁর সেনাবাহিনীকে ডাক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এবং তার সেনাদল আসছে| দূর দেশ থেকে তারা আসছে, দিগন্তের ওপার থেকে| প্রভু তাঁর রোধ প্রদর্শ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সেনাদলকে অস্ত্রের মতো ব্যবহার করবেন, এই সেনাদল গোটা দেশকে ধ্বংস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াহাকার কর, নিজেদের জন্য দুঃখ কর| কেননা প্রভুর বিশেষ দিন আগত প্রায| সেই সময়ে আসছে যখন শএ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সম্পদ লুঠ করবে| সর্বশক্তিমান ঈশ্বর বয়ং তা ঘট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লোকরা তাদের সাহস হারাবে| ভয় মানুষকে দুর্বল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তিটি মানুষই ভয় পাবে| এই ভয় মহিলাদের প্রসব বেদনার মতো তাদের কষ্ট দেবে| তাদের মুখ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গ্নিবর্ণ| লোকে একে অপরের দিকে ভযার্ত চোখে বিস্মযে তাকিয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দেখ, প্রভুর বিশেষ দিন আসছে| এই দিন হবে ভয়ঙ্কর| ঈশ্বর রোধ গোটা দেশকে ধ্বংস করবেন| ঈশ্বর এই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পাপী লোকদের ধ্বংস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ই দিন আকাশে অন্ধকার ঘনিয়ে আসবে| সূর্য়, চাঁদ এবং তারারা কিরণ দে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বললেন, “আমি পৃথিবীতে বিপর্য়য ঘটাব| আমি দুষ্ট লোকদের তাদের পাপের জন্য শাস্তি দেব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হঙ্কারী লোকদের তাদের দর্প হারিযে দেব| আমি নিষ্ঠুর লোকদের গর্ব চূর্ণ কর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শুধুমাত্র অল্প কয়েকজন লোক বেঁচে থাকবে| এদের সংখ্যা এত নগন্য হবে যে তা সোনা খোঁজার মতোই কঠ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এইসব লোকেরা খাঁটি সোনার থেকেও অনেক বেশী দাম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রোধ আমি আকাশমণ্ডলকে কম্পিত করব| এর ফলে পৃথিবী টলে গিয়ে স্থান ভ্রষ্ট হবে|”যেদিন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 তাঁর রোধর বহিঃপ্রকাশ ঘটাবেন সেদিন এসব ঘটনা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বাবিল থেকে লোকরা আহত হরিণের মতো, মেষপালকবিহীন মেষের মতো নিজ নিজ দেশের দিকে ছুটে পাল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শএুরা বাবিলের লোকদের তাড়া করবে এবং যে ধরা পড়বে তাকেই তারা তরবারি দিয়ে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দের বাড়িগুলি লুণ্ঠিত হবে| তাদের স্ত্রীরা ধর্ষিত হবে| আর তাদের চোখের সামনেই তাদের ছোট ছো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মেয়েদের পিটিযে পিটিযে হত্য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 বললেন, “দেখ আমি মাদীয়দের সেনা দ্বারা বাবিলকে আক্রমণ করাব| রূপো ও সোনা দেওয়া হলেও মাদীয়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রা লড়াই থাম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ীরন্দাজরা যুবকদের হত্যা করবে| শিশুদের তারা ক্ষমা করবে না| তারা ছোট ছোট ছেলেমেয়েদের প্রত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ণা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ঈশ্বর বাবিলকে ধ্বংস করবেন ঠিক যে ভাবে তিনি সদোম ও ঘমোরাকে ধ্বংস করেছিলেন| যদিও বাবিল হচ্ছ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 সুন্দর রাজ্য এবং সেখানকার নাগরিকদের গর্বস্বরূপ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বাবিল আর সুন্দর থাকবে না| ভবিষ্যতে লোক সেখানে বাস করবে না| আরবীও সে স্থানে তাঁবু ফেল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মেষপালকরা সেখানে মেষ চর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শুধুমাত্র মরুভূমির হিংস্র বন্য জন্তু জানোযাররাই সেখানে বাস করবে| বাবিলের বাড়িতে কোন লোক 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 সেখানে বন্য জন্তুরা শুয়ে থাকবে| বন্য ছাগলরা খেলা করবে| পেঁচা এবং বড় বড় পাখিতে বাড়ি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র্তি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বাবিলের সুন্দর প্রাসাদোপম মনোরম বাড়িগুলিতে বন্য কুকুর এবং নেকড়েরা চিত্কার করতে থাকবে| বাবিল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করা হবে| বাবিলের শেষ সময় ঘনিয়ে এসেছে| বাবিলের দিন আর বাড়ানো 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2026-10-21T03:00:45Z</dcterms:created>
  <dcterms:modified xsi:type="dcterms:W3CDTF">2026-10-21T03:00:45Z</dcterms:modified>
  <dc:title>যিশাইয়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