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ரும்பப்படாத ஜாதியே, கட்டளை பிறக்குமுன்னும் பதரைப்போல நான் பறந்துபோகுமுன்னும் கர்த்தருடைய உக்கிரகோபம் உங்கள்மேல் இறங்குமுன்னும், கர்த்தருடைய கோபத்தின் நாள் உங்கள்மேல் வருமுன்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ரும்பப்படாத ஜாதியே, கட்டளை பிறக்குமுன்னும் பதரைப்போல நான் பறந்துபோகுமுன்னும் கர்த்தருடைய உக்கிரகோபம் உங்கள்மேல் இறங்குமுன்னும், கர்த்தருடைய கோபத்தின் நாள் உங்கள்மேல் வருமுன்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ை உய்த்து ஆராய்ந்து சோ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ிலுள்ள எல்லாச் சிறுமையானவர்களே, கர்த்தருடைய நியாயத்தை நடப்பிக்கிறவர்களே, அவரைத் தேடுங்கள்; நீதியைத் தேடுங்கள், மனத்தாழ்மையைத் தேடுங்கள்; அப்பொழுது ஒருவேளை கர்த்தருடைய கோபத்தின்நாளிலே மறைக்கப்படு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த்சா குடியற்று, அஸ்கலோன் பாழாகும்; அஸ்தோத்தைப் பட்டப்பகலிலே பறக்கடிப்பார்கள்; எக்ரோன் வேரோடே பிடுங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த்சா குடியற்று, அஸ்கலோன் பாழாகும்; அஸ்தோத்தைப் பட்டப்பகலிலே பறக்கடிப்பார்கள்; எக்ரோன் வேரோடே பிடுங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க்கரை குடிகளாகிய கிரேத்தியருக்கு பெலிஸ்தரின் தேசமாகிய கானானே, கர்த்தருடைய வார்த்தை உனக்கு விரோதமாயிருக்கிறது; இனி உன்னில் குடியில்லாதபடிக்கு உன்னை அழ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க்கரை குடிகளாகிய கிரேத்தியருக்கு பெலிஸ்தரின் தேசமாகிய கானானே, கர்த்தருடைய வார்த்தை உனக்கு விரோதமாயிருக்கிறது; இனி உன்னில் குடியில்லாதபடிக்கு உன்னை அழ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ுத்திரக்கரை தேசம் மேய்ப்பர் தங்கும் குடில்களும் ஆட்டுத்தோழங்களு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செய்த நிந்தனையையும், அம்மோன் புத்திரர் என் ஜனத்தை நிந்தித்து, அவர்கள் எல்லையைக் கடந்துபெருமை பாராட்டிச் சொன்ன தூஷணங்களையும் கே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செய்த நிந்தனையையும், அம்மோன் புத்திரர் என் ஜனத்தை நிந்தித்து, அவர்கள் எல்லையைக் கடந்துபெருமை பாராட்டிச் சொன்ன தூஷணங்களையும் கே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ேனைகளுடைய கர்த்தரின் ஜனத்துக்கு விரோதமாய்ப் பெருமைபாராட்டி அவர்களை நிந்தித்தபடியினால், இது அவர்கள் அகங்காரத்துக்குப் பதிலாக அவர்களுக்குக் கிடை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ேனைகளுடைய கர்த்தரின் ஜனத்துக்கு விரோதமாய்ப் பெருமைபாராட்டி அவர்களை நிந்தித்தபடியினால், இது அவர்கள் அகங்காரத்துக்குப் பதிலாக அவர்களுக்குக் கிடை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அவர்கள்மேல் கெடியாயிருப்பார்; பூமியிலுள்ள தேவர்களையெல்லாம் மெலிந்துபோகப்பண்ணுவார்; அப்பொழுது தீவுகளிலுள்ள புறஜாதிகளும் அவரவர் தங்கள் தங்கள் ஸ்தானத்திலிருந்து அவரைப் பண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அவர்கள்மேல் கெடியாயிருப்பார்; பூமியிலுள்ள தேவர்களையெல்லாம் மெலிந்துபோகப்பண்ணுவார்; அப்பொழுது தீவுகளிலுள்ள புறஜாதிகளும் அவரவர் தங்கள் தங்கள் ஸ்தானத்திலிருந்து அவரைப் பணி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த்தியோப்பியராகிய நீங்களும் என் பட்டயத்தினால் கொலைசெய்யப்படு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 கையை வடதேசத்துக்கு விரோதமாய் நீட்டி, அசீரியாவை அழித்து, நினிவேயைப் பாழும் வனாந்தரத்துக்கொத்த வறட்சியுமான ஸ்தலமாக்க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 கையை வடதேசத்துக்கு விரோதமாய் நீட்டி, அசீரியாவை அழித்து, நினிவேயைப் பாழும் வனாந்தரத்துக்கொத்த வறட்சியுமான ஸ்தலமாக்க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ில் மந்தைகளும் ஜாதியான சகல மிருகங்களும் படுத்துக்கொள்ளும்; அதினுடைய சிகரங்களின்மேல் நாரையும் கோட்டானும் இராத்தங்கும்; பலகணிகளில் கூவுகிற சத்தம் பிறக்கும்; வாசற்படிகளில் பாழ்க்கடிப்பு இருக்கும்; கேதுருமரங்களின் மச்சைத் திறப்பாக்கிப்போ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ில் மந்தைகளும் ஜாதியான சகல மிருகங்களும் படுத்துக்கொள்ளும்; அதினுடைய சிகரங்களின்மேல் நாரையும் கோட்டானும் இராத்தங்கும்; பலகணிகளில் கூவுகிற சத்தம் பிறக்கும்; வாசற்படிகளில் பாழ்க்கடிப்பு இருக்கும்; கேதுருமரங்களின் மச்சைத் திறப்பாக்கிப்போ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ওহে নির্লজ্জ লোকেরা, খড় য়েমন একদিনের মধ্যে অদৃশ্য হযে য়ায তোমরা সেরকম হওযার আগে,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াগ্নি তোমাদের ওপর পড়ার আগ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এোধর দিন তোমাদের ওপর এসে পড়ার আগে, তোমাদের জীবন যাত্রার পরিবর্ত্তন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মস্ত লোকেরা, তোমরা য়ারা বিনয়ী, তারা প্রভুর কাছে এসো| তোমরা সকলে তাঁর আদেশ পালন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উ গাজাতে পড়ে থাকবে না| অস্কিলোন ধ্বংস হবে| দুপুরের মধ্যে জনসাধারণকে অস্দোদ ছাড়ার জন্য 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গ করা হবে| ইক্রোণ খালি হয়ে য়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মুদ্রের নিকট বসবাসকারী পলেষ্টীয়দের জন্য প্রভুর এই বার্তা| কনান, পলেষ্টীয়দের দেশ, ধ্বংস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োন লোক সেখানে বাস ক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েষপালক ও তাদের মেষের জন্য সমুদ্রের ধারে তোমাদের দেশ শূন্য মাঠ হযে য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সেই জায়গাটি য়িহূদা থেকে জীবিত অবস্থায় পালিয়ে আসা লোকেদের অধিকারে আসবে| য়িহূদা থেকে আসা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্রভু স্মরণ করবেন| তারা একটি বিদেশে কযেদী হযে রয়েছে| কিন্তু প্রভু তাদের ফিরিয়ে আনবেন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মাঠে য়িহূদাবাসীরা তাদের মেষদের ঘাস খাওয়াবে| সন্ধ্যেবেলায়, তারা অস্কিলোনের খালি বাড়ীগুলো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়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ছেন, “মোয়াব এবং অম্মোনবাসীরা কি করেছে তা আমি জানি| ঐ লোকেরা আমার লোকজনদের অস্বস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ছে| ঐ লোকেরা তাদের নিজের দেশকে বাড়াবার জন্য তাদের জমি ন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তএব, আমি আমার নামে শপথ করে বলছি য়ে, সদোম এবং ঘমোরার মতো মোয়াব এবং অম্মোনবাসীরা ধ্বংস হবে|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সর্বশক্তিমান, ইস্রায়েলের ঈশ্বর এবং আমি প্রতিশ্রুতি করেছি য়ে চিরকালের জন্য ঐ দেশগুলিক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ঐ দেশগুলি কাঁটায ভরে যাবে| তাদের দেশ একটি লবণের গহবরে পরিনত হবে| জীবিত অবস্থায় পালিয়ে আ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েরা সেই দেশটাকে এবং য়েসব সম্পদ তার মধ্যে রযে গেছে তাও নিযে ন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য়াব এবং অম্মোনে এগুলি ঘটবে কারণ তারা ছিল গর্বিত এবং সর্বশক্তিমান প্রভুর লোকেদের প্রতি নিষ্ঠ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দের অপমা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সব লোকেরা প্রভুর ভযে ভীত হবে| কেন? কারণ প্রভু তাদের মূর্ত্তিগুলিকে ধ্বংস করবেন| তখন দূর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ও প্রভু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হে কূশীয়রা, এই হবে তোমাদের পরিনতি| প্রভুর তরবারি তোমার লোকেদের জীবন না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উত্তরে ঘুরে য়াবেন এবং অশূরকে শাস্তি দেবেন| তিনি নীনবীকে ধ্বংস করবেন- সেই শহরটি শূন্য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নো মরুভূমির মতো হয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কেবল মেষ এবং বন্য প্রাণীরা ঐ বিধ্বস্ত শহরে বাস করবে| য়ে স্তম্ভগুলি দাঁড়িয়ে আছে সে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 পেঁচা ও কাকেরা বসবে| কালো পাখীরা ঐ খালি বাড়িগুলিতে ব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ীনবী এখন খুব গর্বিত| এটি একটি সুখী নগর| নগরের জনসাধারণ ভাবছে তারা নিরাপদে আছে| তারা ভাব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মধ্যে নীনবীই হচ্ছে সেই মহান জায়গা| কিন্তু এই দেশটি ধ্বংস হবে| নগরটি এমন একটি খালি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ে য়াবে য়েখানে বন্য প্রাণীরাই বিশ্রাম নিতে য়ায| লোকেরা য়ারা ঐ জায়গা দিযে যাবে তারা যখন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 কি বিশ্রীভাবে ঐ শহরটি ধ্বংস হয়েছিল তখন তারা শিষ দেবে আর অবাক হয়ে মাথা না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2026-10-21T06:19:50Z</dcterms:created>
  <dcterms:modified xsi:type="dcterms:W3CDTF">2026-10-21T06:19:50Z</dcterms:modified>
  <dc:title>সফনিয়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