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மலையோரம் வ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தீ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ல்வராயன் கிறிஸ்து தியாகேசன் தொங்கு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ோகத்தின் பாவமெல்லாம் ஏகமாய்த் திர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ொம்பலப் படவைக்க ஐயன்மேல் உர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கத்தால் உடல்வாடிக் கருகியே சுர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டலமெலாம் உதிரப் பிரளயம் புர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கின்றாரே நமது தாதா ஜீவதாதா- ஜோ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ண்முடி மன்னனுக்கு முண்முடியாச்ச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பகாரம் புரிகரம் சிதையவும் ஆச்ச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ுலாவும் பாதம் புண்ணாகலாச்ச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னியெல்லாம் வீங்கி விதனிக்கலாச்ச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சையன் அப்பன் கோபம்மேலே இதற்குமேலே -ஜோ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ர்ந்த சுந்தரக் கண்கள் மயங்கலுமே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துரிக்கும் திருநாவு வறண்டதுமே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ர்ந்திடா திருக்கைகள் துவண்டதுமே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லத்தில் நடந்த பாதம் சவண்டதுமே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ண்டாளர்கள் நம்மால்தானே நம்மால்தானே -ஜோ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ட்சகனை மறந்தால் ரட்சண்யம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க்கிறிஸ்தவர்க்கும் இருபங்கு தொ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்சபாதம் ஒன்றும் பரதீசில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தீசில் பங்கில்லோர்க்குப் பாடென்றும் தொ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ந்தயத்திலே முந்தப் பாரும் முந்தப் பாரும் -ஜோ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2026-10-31T02:39:52Z</dcterms:created>
  <dcterms:modified xsi:type="dcterms:W3CDTF">2026-10-31T02:39:52Z</dcterms:modified>
  <dc:title>துதிப் பாடல்கள் : 1048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