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ுமுத்திரையான தராசும், சுமுத்திரையான மரக்காலும், சுமுத்திரையான அளவுகுடமும் உங்களுக்கு இரு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লোক ঠকানো বন্ধ কর| সঠিক পাল্লা ও মাপ ব্যবহার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ঐফার (শুকনো জিনিস মাপার জন্য পাত্র) ও বাত (তরল জিনিস মাপার পাত্র) এর মাপ যেন এক হয়| বাত ও ঐফ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উভয়েই যেন 1/10 হোমার হয়| ঐ মাপগুলি যেন হোসরের মাপ অনুসারে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 শেকল 20 গেরার সমান| এক মিনা 60 শেকলের সমান, তা অবশ্যই 20 শেকল যোগ 25 শেকল যোগ 15 শেকলের স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এই বিশেষ নৈবেদ্যগুলি তোমরা অবশ্যই দেবে:প্রত্যেক হোসর গম থেকে 1/6 ঐফা গম দাও| প্রত্যেক হো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লি থেকে 1/6 ঐফা বার্লি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ি কোর ওলিভ তেলের জন্য 1/10 বাত পরিমাণ ওলিভ তেল| মনে রেখো: দশ বাতে এং হোসর হয়| দশ বাতে এ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র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ের চারণ ভূমিতে চরে এমন প্রতিটি 200 মেষ থেকে একটি করে মেষ|“এই বিশেষ নৈবেদ্যগুলি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, হোমবলির নৈবেদ্য ও সহভাগীতার নৈবেদ্যর জন্য| এইসব নৈবেদ্য লোকদের শুচি করবার জন্য|” প্রভ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নগরের প্রত্যেকে এই উপহার দেবার জন্য ইস্রায়েলের শাসকের সঙ্গে যোগ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বিশেষ পবিত্র দিনের জন্য যা প্রযোজন তা অবশ্যই শাসক দেবে| শাসক অবশ্যই উত্সবের দিন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, অমাবস্যা ও নিস্তারপর্বের জন্য, এবং ইস্রায়েলের পরিবারের সমস্ত বিশেষ উত্সবের জন্য হোমবলি,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এবং পেয নৈবেদ্যর য়োগান দেবে| ইস্রায়েল পরিবারকে পবিত্র করার জন্য যে পাপার্থক নৈবেদ্য,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, হোমবলি ও সহভাগীতার নৈবেদ্যর প্রয়োজন তা অবশ্যই য়োগ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মার সদাপ্রভু এই কথা বলেন, “প্রথম মাসের প্রথম দিনে তুমি এংটি নিখুঁত ষাঁড় নেবে;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করতে তা ব্যবহার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াজক পাপার্থক বলি থেকে কিছুটা রক্ত নিয়ে তা মন্দিরের চৌকাঠে, বেদীর চার কোণে এবং ভে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লাঙ্গনের দরজার চৌকাঠে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মাসের সপ্তম দিনেও তুমি অজ্ঞাতে যে ব্যক্তি পাপ করেছে ও যে অবোধ তার জন্য ঐ একই কাজ করব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তুমি সেই মন্দির শুচি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প্রথম মাসের 14 তম দিনে তুমি নিস্তারপর্ব পালন করবে| খামিরবিহীন রুটির ভোজের পর্বও সেই সময়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আর সাত দিন ধরে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সময় শাসক নিজের জন্য ও ইস্রায়েলের লোকদের জন্য পাপমোচন নৈবেদ্য হিসাবে এংটি ষাঁড়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উত্সবের সাত দিনের প্রত্যেকদিন শাসক নিখুঁত সাতটি ষাঁড় ও একটি পুং মেষ সরবরাহ করবে| সেই 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উদ্দেশ্যে হোমবলি রূপে উত্সর্গ করা হবে| এছাড়াও, প্রত্যেকদিন তাকে একটি করে পুং ছাগও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বার জন্য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াসক প্রত্যেক ষাঁড়ের সাথে শস্য নৈবেদ্য হিসাবে এক ঐফা বার্লি এবং প্রতি মেষের সাথে এক ঐফা পরি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লি দেবে| শাসক প্রত্যেক ঐফার শস্যের সাথে এক হিন পরিমাণ তেলও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নিস্তারপর্বের সাত দিনই শাসক ঐ একই কাজ করবে| সপ্তম মাসের 15 তম দিনে ঐ উত্সব শুরু হয়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গুলি হবে পাপার্থক নৈবেদ্য, হোমবলির নৈবেদ্য, শস্য নৈবেদ্য ও তেল উত্সর্গ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স্রায়েল পরিবারের জন্য তোমার জমি বণ্ট্ন করা উচিত্‌|সেই সময়, জমির একটি অংশ পৃথক করে রাখব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জন্য পবিত্র হবে| সেই জমির মাপ দৈর্য়্ঘে 25 ,000 হাত ও প্রস্থেথ 20 ,000 হাত হবে: জমির সব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ৈর্য়্ঘে ও প্রস্থে 500 হাত করে একটি চারকোণা জায়গা মন্দিরের জন্য ব্যবহার করা হবে|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ধারে 50 হাত চওড়া একটি খোলা জায়গ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পবিত্র জায়গার মধ্যে তুমি একটি 25,000 হাত দীর্ঘ ও 10,000 হাত প্রস্থের জমি মাপবে- মন্দিরট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তেই হবে| মন্দিরের এই জায়গাটি হবে পবিত্রতম 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বিত্র স্থানের এই অংশটি যাজক ও মন্দিরের ভৃত্যদের জন্য; যারা প্রভুর সেবা করার জন্য এগ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যাজকদের ঘরের জন্য ও মন্দির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েকটি স্থান যা মাপে 25,000 হাত দীর্ঘ ও 10,000 হাত চওড়া তা হবে লেবীয়দের জন্য, যারা মন্দিরে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সেই জমি লেবীয়দের অধিকারে থাকবে এবং বাস করবার জন্য তাদের শহ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সেই শহরকে তুমি 25,000 হাত লম্বা ও 5,000 হাত চওড়া একটি ক্ষেত্র দেবে| এটা হবে সমস্ত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বিত্র স্থানের উভয় পার্শ্বে এবং শহরটির জমির একটি ভাগে শাসকের অংশ থাকবে| সেই স্থানটি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স্থানের পাশে ও পূর্ব ও পশ্চিম শহরের সীমানা| ইস্রায়েলের কোন পরিবারগোষ্ঠীর অধিকারের জমি য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ওড়া, এ জমিও ঠিক ততটাই চওড়া হবে| তা পশ্চিম সীমা থেকে পূর্ব সীমা পর্য়ন্ত বিস্ত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জমি হবে ইস্রায়েলের শাসকদের সম্পত্তি| সেই জন্য শাসকদের আমার প্রজাদের জীবন কষ্টকর করে তো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 হবে না| কিন্তু তারা সেই জমি ইস্রায়েলকে তাদের পরিবারগোষ্ঠীর জন্য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র সদাপ্রভু এই কথাগুলি বলেছেন, “ইস্রায়েলের শাসকরা, যথেষ্ট হয়েছে আর আমার লোক জন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ংস্র হোযো না! ইস্রায়েলকে তাদের পরিবার গোষ্ঠীগুলির জমি দাও|” প্রভু আমার সদাপ্রভু এই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2026-10-21T06:55:15Z</dcterms:created>
  <dcterms:modified xsi:type="dcterms:W3CDTF">2026-10-21T06:55:15Z</dcterms:modified>
  <dc:title>যিহিষ্কেল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