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 step to Jesus ! 
Then why not take it now ? 
Come, and thy sin confessing, 
To Him, thy Saviour, b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 step ! only a step ! 
Come, He waits for thee ; 
Come, and thy sin confessing, 
Thou shalt receive a blessing : 
Do not reject the mercy 
He freely offers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a step to Jesus ! 
Believe, and thou shalt live ; 
Lovingly now He's waiting, 
And ready to forg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a step to Jesus ! 
A step from sin to grace ; 
What has thy heart decided ? 
The moments fly ap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ly a step to Jesus ! 
Oh, why not come, and say- 
Gladly to Thee, my Saviour, 
I give myself away 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2026-09-15T13:50:28Z</dcterms:created>
  <dcterms:modified xsi:type="dcterms:W3CDTF">2026-09-15T13:50:28Z</dcterms:modified>
  <dc:title>Hymn : 448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