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 வாசம்பண்ணுவா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 గుడారములో అతిథిగా ఉండదగినవాడెవడు? నీ పరిశుద్ధ పర్వతముమీద నివసింపదగిన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థార్థమైన ప్రవర్తన గలిగి నీతి ననుసరించుచుహృదయపూర్వకముగా నిజము పలుకు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ట్టివాడు నాలుకతో కొండెములాడడు, తన చెలికానికి కీడు చేయడుతన పొరుగువానిమీద నింద మోప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 దృష్టికి నీచుడు అసహ్యుడు అతడు యెహోవాయందు భయభక్తులు గలవారినిసన్మానించును అతడు ప్రమాణ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ష్టము కలిగినను మాట తప్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ద్రవ్యము వడ్డికియ్యడు నిరపరాధిని చెరుపుటకై లంచము పుచ్చుకొనడుఈ ప్రకారము చేయువాడు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దల్చ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2026-10-20T07:34:42Z</dcterms:created>
  <dcterms:modified xsi:type="dcterms:W3CDTF">2026-10-20T07:34:42Z</dcterms:modified>
  <dc:title>కీర్తనలు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