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ஈராம் ராஜாவுக்கு நூற்றிருபது தாலந்து பொன் அனுப்பி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டித்த அமஞ்சி ஆட்களைக்கொண்டு சாலொமோன் ராஜா தான் கர்த்தருடைய ஆலயத்தையும், தன் அரமனையையும், மில்லோவையும், எருசலேமின் மதிலையும், ஆத்லோரையும், மெகிதோவையும், கேசேரையும் கட்ட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டித்த அமஞ்சி ஆட்களைக்கொண்டு சாலொமோன் ராஜா தான் கர்த்தருடைய ஆலயத்தையும், தன் அரமனையையும், மில்லோவையும், எருசலேமின் மதிலையும், ஆத்லோரையும், மெகிதோவையும், கேசேரையும் கட்ட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டித்த அமஞ்சி ஆட்களைக்கொண்டு சாலொமோன் ராஜா தான் கர்த்தருடைய ஆலயத்தையும், தன் அரமனையையும், மில்லோவையும், எருசலேமின் மதிலையும், ஆத்லோரையும், மெகிதோவையும், கேசேரையும் கட்ட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சேரை ஏன் கட்டினான் என்றால், எகிப்தின் ராஜாவாகிய பார்வோன் புறப்பட்டுவந்து, அந்தக் கேசேர்பட்டணத்தைப் பிடித்து, அதை அக்கினியால் சுட்டெரித்து, அதிலே குடியிருந்த கானானியரைக் கொன்றுபோட்டு, அதைச் சாலொமோனின் மனைவியாகிய தன் குமாரத்திக்குச் சீதனமாகக் கொடுத்த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சேரை ஏன் கட்டினான் என்றால், எகிப்தின் ராஜாவாகிய பார்வோன் புறப்பட்டுவந்து, அந்தக் கேசேர்பட்டணத்தைப் பிடித்து, அதை அக்கினியால் சுட்டெரித்து, அதிலே குடியிருந்த கானானியரைக் கொன்றுபோட்டு, அதைச் சாலொமோனின் மனைவியாகிய தன் குமாரத்திக்குச் சீதனமாகக் கொடுத்த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லொமோன் அந்தக் கேசேர்பட்டணத்தையும், கீழ்ப்பெத்தொரோனை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லாத்தையும், வனாந்தரவெளியிலுள்ள தத்மோர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கர்த்தருடைய ஆலயத்தையும் ராஜ அரமனையையும், தான் செய்யவேண்டும் என்று விரும்பின எல்லாவற்றையும் கட்டி முடித்தபின்ப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கர்த்தருடைய ஆலயத்தையும் ராஜ அரமனையையும், தான் செய்யவேண்டும் என்று விரும்பின எல்லாவற்றையும் கட்டி முடித்தபின்ப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கிபியோனிலே சாலொமோனுக்குத் தரிசனமானதுபோல, இரண்டாந்தரமும் அவனுக்குத் தரிசனமா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இருக்கிற ரஸ்துக்களை வைக்கும் சகல பட்டணங்களையும், இரதங்கள் இருக்கும் பட்டணங்களையும், குதிரை வீரர் இருக்கும் பட்டணங்களையும், எருசலேமிலும் லீபனோனிலும், தான் அரசாண்ட தேசமெங்கும் தனக்கு இஷ்டமானதையெல்லாம் கட்ட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இருக்கிற ரஸ்துக்களை வைக்கும் சகல பட்டணங்களையும், இரதங்கள் இருக்கும் பட்டணங்களையும், குதிரை வீரர் இருக்கும் பட்டணங்களையும், எருசலேமிலும் லீபனோனிலும், தான் அரசாண்ட தேசமெங்கும் தனக்கு இஷ்டமானதையெல்லாம் கட்ட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இருக்கிற ரஸ்துக்களை வைக்கும் சகல பட்டணங்களையும், இரதங்கள் இருக்கும் பட்டணங்களையும், குதிரை வீரர் இருக்கும் பட்டணங்களையும், எருசலேமிலும் லீபனோனிலும், தான் அரசாண்ட தேசமெங்கும் தனக்கு இஷ்டமானதையெல்லாம் கட்ட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ங்காரம் பண்ணக் கூடாமல் மீந்திருந்த இஸ்ரவேல் புத்திரரின் ஜாதியல்லாத எமோரியர், ஏத்தியர், பெரிசியர், ஏவியர், எபூசியருமான சகல ஜனத்தி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ங்காரம் பண்ணக் கூடாமல் மீந்திருந்த இஸ்ரவேல் புத்திரரின் ஜாதியல்லாத எமோரியர், ஏத்தியர், பெரிசியர், ஏவியர், எபூசியருமான சகல ஜனத்தி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க்குக் கட்டளையிட்ட எல்லாவற்றையும் நீ செய்து, என் கட்டளைகளையும் என் நியாயங்களையும் கைக்கொள்ளும்படிக்கு, என் சமுகத்தில் மன உத்தமமும் செம்மையுமாய் உன் தகப்பனாகிய தாவீது நடந்ததுபோல நடப்பாயான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க்குக் கட்டளையிட்ட எல்லாவற்றையும் நீ செய்து, என் கட்டளைகளையும் என் நியாயங்களையும் கைக்கொள்ளும்படிக்கு, என் சமுகத்தில் மன உத்தமமும் செம்மையுமாய் உன் தகப்பனாகிய தாவீது நடந்ததுபோல நடப்பாயா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க்குப் பிறகு தேசத்தில் மீந்திருந்த சகல ஜனங்களுடைய பிள்ளைகளையும், சாலொமோன் இந்நாள்வரைக்கும் நடக்கிறதுபோல, அமஞ்சிவேலை செய்ய அடிமைப்படுத்திக்கொண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க்குப் பிறகு தேசத்தில் மீந்திருந்த சகல ஜனங்களுடைய பிள்ளைகளையும், சாலொமோன் இந்நாள்வரைக்கும் நடக்கிறதுபோல, அமஞ்சிவேலை செய்ய அடிமைப்படுத்திக்கொண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சிங்காசனத்தின்மேல் உட்காரும் புருஷன் உனக்கு இல்லாமற்போவதில்லை என்று உன் தகப்பனாகிய தாவீதோடே நான் சொன்னபடியே, இஸ்ரவேலின்மேலுள்ள உன் ராஜ்யபாரத்தி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சிங்காசனத்தின்மேல் உட்காரும் புருஷன் உனக்கு இல்லாமற்போவதில்லை என்று உன் தகப்பனாகிய தாவீதோடே நான் சொன்னபடியே, இஸ்ரவேலின்மேலுள்ள உன் ராஜ்யபாரத்தி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சிங்காசனத்தின்மேல் உட்காரும் புருஷன் உனக்கு இல்லாமற்போவதில்லை என்று உன் தகப்பனாகிய தாவீதோடே நான் சொன்னபடியே, இஸ்ரவேலின்மேலுள்ள உன் ராஜ்யபாரத்தி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ல் ஒருவரையும் சாலொமோன் அடிமைப்படுத்தவில்லை; அவர்கள் யுத்தமனுஷரும், அவனுக்குப் பணிவிடைக்காரரும், பிரபுக்களும், சேர்வைக்காரரும், இரதவீரரும், குதிரைவீரருமாய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ல் ஒருவரையும் சாலொமோன் அடிமைப்படுத்தவில்லை; அவர்கள் யுத்தமனுஷரும், அவனுக்குப் பணிவிடைக்காரரும், பிரபுக்களும், சேர்வைக்காரரும், இரதவீரரும், குதிரைவீரருமாய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ந்நூற்றைம்பதுபேர் சாலொமோனின் வேலையை விசாரித்து, வேலையாட்களைக் கண்காணிக்கிறதற்குத் தலைமையான விசாரிப்புக்காரராய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ந்நூற்றைம்பதுபேர் சாலொமோனின் வேலையை விசாரித்து, வேலையாட்களைக் கண்காணிக்கிறதற்குத் தலைமையான விசாரிப்புக்காரராய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ர்வோனின் குமாரத்தி, தாவீதின் நகரத்திலிருந்து சாலொமோன் தனக்குக் கட்டின தன் மாளிகையிலே குடிவந்தாள்; அப்பொழுது மில்லோவைக் கட்ட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ர்வோனின் குமாரத்தி, தாவீதின் நகரத்திலிருந்து சாலொமோன் தனக்குக் கட்டின தன் மாளிகையிலே குடிவந்தாள்; அப்பொழுது மில்லோவைக் கட்ட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் கர்த்தரின் ஆலயத்தை முடித்தபின்பு, அவருக்குக் கட்டின பலிபீடத்தின்மேல் வருஷத்தில் மூன்றுமுறை சர்வாங்க தகனபலிகளையும் சமாதான பலிகளையும் இட்டு, கர்த்தரின் சந்நிதியில் இருக்கிற பலிபீடத்தின்மேல் தூபங்காட்டிவ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் கர்த்தரின் ஆலயத்தை முடித்தபின்பு, அவருக்குக் கட்டின பலிபீடத்தின்மேல் வருஷத்தில் மூன்றுமுறை சர்வாங்க தகனபலிகளையும் சமாதான பலிகளையும் இட்டு, கர்த்தரின் சந்நிதியில் இருக்கிற பலிபீடத்தின்மேல் தூபங்காட்டிவ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் கர்த்தரின் ஆலயத்தை முடித்தபின்பு, அவருக்குக் கட்டின பலிபீடத்தின்மேல் வருஷத்தில் மூன்றுமுறை சர்வாங்க தகனபலிகளையும் சமாதான பலிகளையும் இட்டு, கர்த்தரின் சந்நிதியில் இருக்கிற பலிபீடத்தின்மேல் தூபங்காட்டிவ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ும் உங்கள் பிள்ளைகளும் என்னைவிட்டுப் பின்வாங்கி, நான் உங்களுக்கு முன்வைத்த என் கற்பனைகளையும் என் கட்டளைகளையும் கைக்கொள்ளாமற்போய், வேறே தேவர்களைச் சேவித்து, அவைகளைப் பணிந்துகொள்வீர்களாகி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ும் உங்கள் பிள்ளைகளும் என்னைவிட்டுப் பின்வாங்கி, நான் உங்களுக்கு முன்வைத்த என் கற்பனைகளையும் என் கட்டளைகளையும் கைக்கொள்ளாமற்போய், வேறே தேவர்களைச் சேவித்து, அவைகளைப் பணிந்துகொள்வீர்களாகி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ும் உங்கள் பிள்ளைகளும் என்னைவிட்டுப் பின்வாங்கி, நான் உங்களுக்கு முன்வைத்த என் கற்பனைகளையும் என் கட்டளைகளையும் கைக்கொள்ளாமற்போய், வேறே தேவர்களைச் சேவித்து, அவைகளைப் பணிந்துகொள்வீர்களாகி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சாலொமோன் ஏதோம் தேசத்தில் சிவந்த சமுத்திரக்கரையிலே ஏலோத்துக்குச் சமீபத்திலுள்ள எசியோன்கேபேரிலே கப்பல்களைச் செய்வ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ுக்குக் கொடுத்ததேசத்திலே அவர்களை வைக்காதபடிக்கு நிர்மூலமாக்கி, என் நாமம் விளங்க நான் பரிசுத்தமாக்கின இந்த ஆலயத்தை என் சமுகத்தைவிட்டுத் தள்ளுவேன்; அப்பொழுது இஸ்ரவேல் சகல ஜனங்களுக்குள்ளும் பழமொழியாகவும் வசைச் சொல்லாகவும் இருப்ப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ப்பல்களில் ஈராம் சமுத்திர யாத்திரையில் பழகின கப்பலாட்களாகிய தன் வேலைக்காரரைச் சாலொமோனுடைய வேலைக்காரரோடேகூட அனுப்ப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ப்பல்களில் ஈராம் சமுத்திர யாத்திரையில் பழகின கப்பலாட்களாகிய தன் வேலைக்காரரைச் சாலொமோனுடைய வேலைக்காரரோடேகூட அனுப்ப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ன்னதமாயிருக்கிற இந்த ஆலயத்தைக் கடந்துபோகிறவன் எவனும் பிரமித்து, பகிடியாய் ஈசலிட்டு; கர்த்தர் இந்த தேசத்துக்கும் இந்த ஆலயத்துக்கும் இப்படிச் செய்தது என்ன? என்று கேட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ன்னதமாயிருக்கிற இந்த ஆலயத்தைக் கடந்துபோகிறவன் எவனும் பிரமித்து, பகிடியாய் ஈசலிட்டு; கர்த்தர் இந்த தேசத்துக்கும் இந்த ஆலயத்துக்கும் இப்படிச் செய்தது என்ன? என்று கேட்ப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ஓப்பீருக்குப்போய், அவ்விடத்திலிருந்து நானூற்று இருபது தாலந்து பொன்னை ராஜாவாகிய சாலொமோனிடத்தில் கொண்டுவ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லொமோன் கர்த்தருடைய ஆலயமும் ராஜ அரமனையுமாகிய இரண்டு மாளிகைகளையும் கட்டி நிறைவேற்றுகிற இருபதாம் வருஷம் முடிவிலே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ுடைய விருப்பத்தின்படியெல்லாம் தனக்குக் கேதுருமரங்களையும், தேவதாரி விருட்சங்களையும், பொன்னையும் கொடுத்துவந்த தீருவின் ராஜாவாகிய ஈராமுக்கு, ராஜாவாகிய சாலொமோன் கலிலேயா நாட்டிலுள்ள இருபது பட்டணங்களைக் கொடு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ுடைய விருப்பத்தின்படியெல்லாம் தனக்குக் கேதுருமரங்களையும், தேவதாரி விருட்சங்களையும், பொன்னையும் கொடுத்துவந்த தீருவின் ராஜாவாகிய ஈராமுக்கு, ராஜாவாகிய சாலொமோன் கலிலேயா நாட்டிலுள்ள இருபது பட்டணங்களைக் கொடு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ஈராம் தனக்குச் சாலொமோன் கொடுத்த பட்டணங்களைப் பார்க்கிறதற்குத் தீருவிலிருந்து புறப்பட்டுவந்தான்; அவைகளில் அவன் பிரியப்பட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ஈராம் தனக்குச் சாலொமோன் கொடுத்த பட்டணங்களைப் பார்க்கிறதற்குத் தீருவிலிருந்து புறப்பட்டுவந்தான்; அவைகளில் அவன் பிரியப்பட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னாலே அவன்: என் சகோதரனே, நீர் எனக்குக் கொடுத்த இந்தப் பட்டணங்கள் என்ன பட்டணங்கள்? என்றான். அவைகளுக்கு இந்நாள்மட்டும் வழங்கிவருகிறபடி காபூல் நாடு என்று பேரி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னாலே அவன்: என் சகோதரனே, நீர் எனக்குக் கொடுத்த இந்தப் பட்டணங்கள் என்ன பட்டணங்கள்? என்றான். அவைகளுக்கு இந்நாள்மட்டும் வழங்கிவருகிறபடி காபூல் நாடு என்று பேர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হীরম রাজা শলোমনকে মন্দির তৈরীর কাজে ব্যবহারের জন্য প্রায় 9,000 পাউণ্ড সোনা 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ন্দির এবং প্রাসাদ নির্মাণের সময় রাজা শলোমন ক্রীতদাসদের কাজ করতে বাধ্য করেছিলেন| রাজা শলো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ল্লো, জেরুশালেম শহরের দেওয়াল নির্মাণ করেছিলেন এবং তারপর হাত্‌সোর, মগিদ্দো ও গেষর নামে শহর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িয়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অতীতে মিশরের রাজা গেষরে কনানীযদের সঙ্গে যুদ্ধ করে তাদের হত্যা করে শহরটি বালিয়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র ফরৌণের মেয়েকে বিয়ে করার সময়, ফরৌণ শলোমনকে গেষর শহরটি য়ৌতুক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শলোমন সেই শহরটাকে আবার নতুন করে গড়ে তুললেন| এছাড়াও শলোমন নিম্ন বৈত্‌-হোরো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বালত্‌ ও তামর মরু শহর দুটি বানিয়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শলোমন প্রভুর মন্দির ও তাঁর রাজপ্রাসাদ বানানোর কাজ শেষ করলেন| তিনি যা যা বানাতে চেয়েছিলেন সব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পর প্রভু আবার শলোমনকে দেখা দিলেন, য়ে ভাবে তিনি গিবিয়োনে তাঁকে স্বপ্নদর্শন দিয়েছিলেন সে ভ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শস্য ও অন্যান্য সামগ্রী সুরক্ষিত রাখার জন্যও শলোমন কয়েকটি নগ়র নির্মাণ করেন| নিজের রথ ও ঘো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ার জায়গাও তিনি বানিয়েছিলেন| জেরুশালেম, লিবানোন ও অন্যান্য য়ে সব জায়গা শলোমন শাসন করেছিলেন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জায়গায় তিনি যা যা বানাতে চেয়েছিলেন তা বানিয়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তাঁকে বললেন, “তোমার প্রার্থনা এবং তুমি যা যা আমার কাছে চেয়েছ সে সবই আমি শুনেছি| তুমি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 বানিয়েছ এবং আমি এটিকে একটা পবিত্র স্থানে পরিণত করেছি যাতে আমি এখানে সর্বদাই পূজিত হই| আমি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ই এখানে দৃষ্টি রাখব এবং এখানকার কথা মনে রাখ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দেশে ইস্রায়েলীয় ছাড়াও ইমোরীয়, হিত্তীয়, পরিষীয়, হিব্বীয় ও যিবূষীয় প্রভৃতি অনেক বাসিন্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ার পিতা দায়ূদ য়ে ভাবে আমার সেবা করেছিলেন, তোমাকেও সে ভাবেই আমার সেবা করতে হবে| দায়ূদ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‌ ও পরিশ্রমী| তুমি অবশ্যই আমার বিধিগুলি এবং আর যা যা আমি তোমায় আদেশ দেব মেনে চ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স্রায়েলীয়রা তাদের বিনষ্ট করতে পারে নি| কিন্তু শলোমন তাদের ক্রীতদাস হিসেবে কাজ করতে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ন| তারা এখনও ক্রীতদাস হিসেবে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আর তা যদি তুমি করো আমি অবশ্যই খেযাল রাখবো যাতে ইস্রায়েলের রাজ সিংহাসনে সদাসর্বদা তোমা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ের কেউ আসীন হয়| তোমার পিতা রাজা দায়ূদকেও আমি এই একই প্রতিশ্রুতি দিয়েছিলাম| আমি বলেছি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সর্বদা তারই কোনো না কোনো উত্তরপুরুষ দ্বারা শাস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বে রাজা শলোমন কখনও কোন ইস্রায়েলীয়কে তাঁর দাসত্ব করতে দেন নি| ইস্রায়েলীয়রা সৈনিক, সেনাপত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ধিনায়ক, আধিকারিক, সারথী বা রথ পরিচালক হিসেবে কাজ কর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শলোমনের বিভিন্ন কাজকর্মের জন্য সব মিলিয়ে 550 পরিদর্শক ছিল, তারা অন্যান্য যারা কাজ করত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ত্ত্বাবধান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ফরৌণের কন্যা দায়ূদ শহর থেকে শলোমন তাঁর জন্য য়ে বড় বাড়িটি বানিয়ে ছিলেন সেখানে চলে আসার 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লোমন মিল্লো বান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তি বছর তিন বার করে শলোমন তাঁর বানানো প্রভুর মন্দিরের বেদীতে হোমবলি ও মঙ্গল নৈবেদ্য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ন| এছাড়াও তিনি মন্দিরে ধূপধূনো দেবার ব্যবস্থা করেন ও মন্দিরের যা কিছু নিয়মিত প্রয়োজন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া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কিন্তু যদি কখনও তুমি ও তোমার সন্তান, সন্ততিরা আমাকে অনুসরণ করা বন্ধ করে দাও, আমার দেওয়া বিধ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গুলি পালন না করো এবং অন্য কোনো মূর্ত্তির পূজা করো, তাহলে আমি আমার দেওয়া এই ভূমি ত্যাগ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াধ্য করব এবং আমি এই পবিত্র মন্দির যেখানে আমার উপাসনা হয়, তা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রাজা শলোমন ইদোম দেশে সূফ সাগরের তীরে এলাতের কাছে ইত্‌সিযোন গেবরে কিছু জাহাজ বান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ইস্রায়েলের ঘটনা সবার কাছে খারাপ দৃষ্টান্ত হয়ে থাকবে, সকলে ইস্রায়েলকে নিয়ে পরিহ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রাজা হীরমের রাজ্যে কিছু নাবিক ছিলেন, যারা সমুদ্রের সব খবরাখবর রাখত| তিনি এই সব নাবিকদের শলোম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ৌবাহিনীতে য়োগ দিয়ে, তাঁর লোকদের সঙ্গে কাজ করার জন্য 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মন্দির ধ্বংস হবে| য়ে দেখবে সেই অত্যাশ্চর্য়্য় হবে এবং শিস্ দিয়ে হৈচৈ করবে| তখন য়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 দেখবে প্রশ্ন করবে, ‘প্রভু কেন এই মন্দির ও এই ভূখণ্ডের লোকদের প্রতি এমন সাংঘাতিক কাণ্ড করল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শলোমন তাঁর জাহাজ ওফীরে পাঠানোর পর তারা সেখান থেকে শলোমনের জন্য 31500 পাউণ্ড সোনা এন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ন্যরা তাদের উত্তর দিয়ে বলবে, ‘এরা তাদের প্রভুকে ত্যাগ করেছিল বলেই এই ঘটনা ঘটেছে| প্রভু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দের মিশর থেকে বের করে নিয়ে আসা সত্ত্বেও তারা তাঁকে উপাসনা করেনি এবং অন্য মূর্ত্তির সে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, তাই প্রভু ক্রুদ্ধ হয়ে তাদের জীবনে দুর্য়োগ ঘনিয়ে তুলেছে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র মন্দির ও নিজের রাজপ্রাসাদ নির্মাণের কাজ শেষ করতে রাজা শলোমনের 20 বছর লেগ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পর তিনি সোরের রাজা হীরমকে গালীল প্রদেশের 20 টি শহর উপহার দিয়েছিলেন| কারণ রাজা হীরম, শলোম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স গাছ ও দেবদারু গাছের কাঠ প্রয়োজন মতো সোনা দিয়ে প্রভুর মন্দির বানানোর কাজে সাহায্য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ীরম তখন সোর থেকে শলোমনের দেওয়া শহরগুলো দেখতে এলেন| কিন্তু এই শহরগুলো দেখে তিনি মোটেই খুশী হ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িনি শলোমনকে বললেন, “ভাই আমার, এ শহরসমূহ কি এমন য়ে তুমি আমাকে উপহার দিলে?” হীরম এই সব ভূখণ্ড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 কাবুল দিয়েছিলেন এবং আজ পর্য়ন্ত ঐ অঞ্চল কাবুল নামেই পরিচ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2026-10-20T09:56:19Z</dcterms:created>
  <dcterms:modified xsi:type="dcterms:W3CDTF">2026-10-20T09:56:19Z</dcterms:modified>
  <dc:title>১ রাজাবলি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