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யாக்கோபுக்கு இரங்கி, பின்னும் இஸ்ரவேலரைத் தெரிந்துகொண்டு, அவர்களை அவர்கள் தேசத்திலே தாபரிக்கப்பண்ணுவார்; அந்நியரும் அவர்களோடு சேர்க்கையாகி யாக்கோபின் வம்சத்தோடே கூடிக்கொள்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யாக்கோபுக்கு இரங்கி, பின்னும் இஸ்ரவேலரைத் தெரிந்துகொண்டு, அவர்களை அவர்கள் தேசத்திலே தாபரிக்கப்பண்ணுவார்; அந்நியரும் அவர்களோடு சேர்க்கையாகி யாக்கோபின் வம்சத்தோடே கூடிக்கொள்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யாக்கோபுக்கு இரங்கி, பின்னும் இஸ்ரவேலரைத் தெரிந்துகொண்டு, அவர்களை அவர்கள் தேசத்திலே தாபரிக்கப்பண்ணுவார்; அந்நியரும் அவர்களோடு சேர்க்கையாகி யாக்கோபின் வம்சத்தோடே கூடிக்கொள்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் அவர்களை அழைத்துக்கொண்டுபோய் அவர்கள் ஸ்தானத்தில் விடுவார்கள்; இஸ்ரவேல் வம்சத்தார் கர்த்தருடைய தேசத்திலே அவர்களை வேலைக்காரராகவும் வேலைக்காரிகளாகவும் கையாண்டு, தங்களைச் சிறையாக்கினவர்களைச் சிறையாக்கி, தங்களை ஒடுக்கினவர்களை ஆள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் அவர்களை அழைத்துக்கொண்டுபோய் அவர்கள் ஸ்தானத்தில் விடுவார்கள்; இஸ்ரவேல் வம்சத்தார் கர்த்தருடைய தேசத்திலே அவர்களை வேலைக்காரராகவும் வேலைக்காரிகளாகவும் கையாண்டு, தங்களைச் சிறையாக்கினவர்களைச் சிறையாக்கி, தங்களை ஒடுக்கினவர்களை ஆள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் அவர்களை அழைத்துக்கொண்டுபோய் அவர்கள் ஸ்தானத்தில் விடுவார்கள்; இஸ்ரவேல் வம்சத்தார் கர்த்தருடைய தேசத்திலே அவர்களை வேலைக்காரராகவும் வேலைக்காரிகளாகவும் கையாண்டு, தங்களைச் சிறையாக்கினவர்களைச் சிறையாக்கி, தங்களை ஒடுக்கினவர்களை ஆள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உன் துக்கத்தையும் உன் தத்தளிப்பையும், நீ அடிமையாக்கப்பட்டிருந்த கடினமான அடிமைத்தனத்தையும் நீக்கி, உன்னை இளைப்பாறப்பண்ணும் அக்காலத்திலே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உன் துக்கத்தையும் உன் தத்தளிப்பையும், நீ அடிமையாக்கப்பட்டிருந்த கடினமான அடிமைத்தனத்தையும் நீக்கி, உன்னை இளைப்பாறப்பண்ணும் அக்காலத்திலே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பாபிலோன் ராஜாவின்மேல் சொல்லும் வாக்கியமாவது: ஒடுக்கினவன் ஒழிந்துபோனானே! பொன்னகரி ஒழிந்துபோயிற்றே!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பாபிலோன் ராஜாவின்மேல் சொல்லும் வாக்கியமாவது: ஒடுக்கினவன் ஒழிந்துபோனானே! பொன்னகரி ஒழிந்துபோயிற்றே!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துஷ்டரின் தண்டாயுதத்தையும், அரசாண்டவர்களின் செங்கோலையும் முறித்துப்போ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க்கிரங்கொண்டு ஓயாத அடியாய் ஜனங்களை அடித்து, கோபமாய் ஜாதிகளை அரசாண்டவன், தடுப்பாரில்லாமல் துன்பப்படுத்தப்பட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க்கிரங்கொண்டு ஓயாத அடியாய் ஜனங்களை அடித்து, கோபமாய் ஜாதிகளை அரசாண்டவன், தடுப்பாரில்லாமல் துன்பப்படுத்தப்படு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முழுதும் இளைப்பாறி அமைந்திருக்கிறது; கெம்பீரமாய் முழங்க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தாரு விருட்சங்களும், லீபனோனின் கேதுருக்களும் உன்னிமித்தம் சந்தோஷப்பட்டு, நீ விழுந்துகிடந்தது முதற்கொண்டு எங்களை வெட்டவருவார் ஒருவரும் இல்லை என்று சொல்ல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தாரு விருட்சங்களும், லீபனோனின் கேதுருக்களும் உன்னிமித்தம் சந்தோஷப்பட்டு, நீ விழுந்துகிடந்தது முதற்கொண்டு எங்களை வெட்டவருவார் ஒருவரும் இல்லை என்று சொல்ல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தாரு விருட்சங்களும், லீபனோனின் கேதுருக்களும் உன்னிமித்தம் சந்தோஷப்பட்டு, நீ விழுந்துகிடந்தது முதற்கொண்டு எங்களை வெட்டவருவார் ஒருவரும் இல்லை என்று சொல்ல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ே இருக்கிற பாதாளம் உன்னிமித்தம் அதிர்ந்து, உன் வருகைக்கு எதிர்கொண்டு, பூமியில் அதிபதிகளாயிருந்து செத்த இராட்சதர் யாவரையும் உன்னிமித்தம் எழுப்பி, ஜாதிகளுடைய எல்லா ராஜாக்களையும் அவர்களுடைய சிங்காசனங்களிலிருந்து எழுந்திருக்கப்பண்ண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ே இருக்கிற பாதாளம் உன்னிமித்தம் அதிர்ந்து, உன் வருகைக்கு எதிர்கொண்டு, பூமியில் அதிபதிகளாயிருந்து செத்த இராட்சதர் யாவரையும் உன்னிமித்தம் எழுப்பி, ஜாதிகளுடைய எல்லா ராஜாக்களையும் அவர்களுடைய சிங்காசனங்களிலிருந்து எழுந்திருக்கப்பண்ணு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ெல்லாரும் உன்னை நோக்கி: நீயும் எங்களைப்போல பலட்சயமானாயோ? எங்களுக்குச் சமானமானாயோ? என்று சொல்ல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ெல்லாரும் உன்னை நோக்கி: நீயும் எங்களைப்போல பலட்சயமானாயோ? எங்களுக்குச் சமானமானாயோ? என்று சொல்ல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ஆடம்பரமும், உன் வாத்தியங்களின் முழக்கமும் பாதாளத்தில் தள்ளுண்டுபோயிற்று; புழுக்களே உன் படுக்கை, பூச்சிகளே உன் போர்வ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ஆடம்பரமும், உன் வாத்தியங்களின் முழக்கமும் பாதாளத்தில் தள்ளுண்டுபோயிற்று; புழுக்களே உன் படுக்கை, பூச்சிகளே உன் போர்வ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ஆடம்பரமும், உன் வாத்தியங்களின் முழக்கமும் பாதாளத்தில் தள்ளுண்டுபோயிற்று; புழுக்களே உன் படுக்கை, பூச்சிகளே உன் போர்வ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காலையின் மகனாகிய விடிவெள்ளியே, நீ வானத்திலிருந்து விழுந்தாயே! ஜாதிகளை ஈனப்படுத்தினவனே, நீ தரையிலே விழ வெட்டப்பட்டாயே!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காலையின் மகனாகிய விடிவெள்ளியே, நீ வானத்திலிருந்து விழுந்தாயே! ஜாதிகளை ஈனப்படுத்தினவனே, நீ தரையிலே விழ வெட்டப்பட்டாயே!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ானத்துக்கு ஏறுவேன், தேவனுடைய நட்சத்திரங்களுக்குமேலாக என் சிங்காசனத்தை உயர்த்துவேன்; வடபுறங்களிலுள்ள ஆராதனைக் கூட்டத்தின் பர்வதத்திலே வீற்றிருப்பேன் என்ற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ானத்துக்கு ஏறுவேன், தேவனுடைய நட்சத்திரங்களுக்குமேலாக என் சிங்காசனத்தை உயர்த்துவேன்; வடபுறங்களிலுள்ள ஆராதனைக் கூட்டத்தின் பர்வதத்திலே வீற்றிருப்பேன் என்ற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ானத்துக்கு ஏறுவேன், தேவனுடைய நட்சத்திரங்களுக்குமேலாக என் சிங்காசனத்தை உயர்த்துவேன்; வடபுறங்களிலுள்ள ஆராதனைக் கூட்டத்தின் பர்வதத்திலே வீற்றிருப்பேன் என்ற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மேகங்களுக்கு மேலாக உன்னதங்களில் ஏறுவேன்; உன்னதமானவருக்கு ஒப்பாவேன் என்றும் நீ உன் இருதயத்தில் சொன்னாய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நீ அகாதமான பாதாளத்திலே தள்ளுண்டுபோன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நீ அகாதமான பாதாளத்திலே தள்ளுண்டுபோன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னைக் காண்கிறவர்கள் உன்னை உற்றுப்பார்த்து, உன்னைக் குறித்துச் சிந்தித்து இவன்தானா பூமியைத் தத்தளிக்கவும், ராஜ்யங்களை அதிரவும் செய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னைக் காண்கிறவர்கள் உன்னை உற்றுப்பார்த்து, உன்னைக் குறித்துச் சிந்தித்து இவன்தானா பூமியைத் தத்தளிக்கவும், ராஜ்யங்களை அதிரவும் செய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னைக் காண்கிறவர்கள் உன்னை உற்றுப்பார்த்து, உன்னைக் குறித்துச் சிந்தித்து இவன்தானா பூமியைத் தத்தளிக்கவும், ராஜ்யங்களை அதிரவும் செய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த்தை வனாந்தரமாக்கி, அதின் நகரங்களை அழித்து, சிறைப்பட்டவர்களைத் தங்கள் வீடுகளுக்குப் போகவிடாமலிருந்தவன் என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த்தை வனாந்தரமாக்கி, அதின் நகரங்களை அழித்து, சிறைப்பட்டவர்களைத் தங்கள் வீடுகளுக்குப் போகவிடாமலிருந்தவன் என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ாதிகளுடைய சகல ராஜாக்களும், அவரவர் தங்கள் அறையிலே மகிமையோடே கிடத்தப்பட்டிருக்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யோ அழுகிப்போன கிளையைப்போலவும், பட்டயக்குத்தால் கொலையுண்டவர்களின் உடுப்பைப்போலவும், ஒரு குழியின் கற்களுக்குள்ளே கிடக்கிறவர்களைப்போலவும், காலால் மிதிக்கப்பட்ட பிணத்தைப்போலவும், உன் கல்லறைக்குப் புறம்பாய் எறிந்துவிடப்பட்ட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யோ அழுகிப்போன கிளையைப்போலவும், பட்டயக்குத்தால் கொலையுண்டவர்களின் உடுப்பைப்போலவும், ஒரு குழியின் கற்களுக்குள்ளே கிடக்கிறவர்களைப்போலவும், காலால் மிதிக்கப்பட்ட பிணத்தைப்போலவும், உன் கல்லறைக்குப் புறம்பாய் எறிந்துவிடப்பட்ட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யோ அழுகிப்போன கிளையைப்போலவும், பட்டயக்குத்தால் கொலையுண்டவர்களின் உடுப்பைப்போலவும், ஒரு குழியின் கற்களுக்குள்ளே கிடக்கிறவர்களைப்போலவும், காலால் மிதிக்கப்பட்ட பிணத்தைப்போலவும், உன் கல்லறைக்குப் புறம்பாய் எறிந்துவிடப்பட்ட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யோ அழுகிப்போன கிளையைப்போலவும், பட்டயக்குத்தால் கொலையுண்டவர்களின் உடுப்பைப்போலவும், ஒரு குழியின் கற்களுக்குள்ளே கிடக்கிறவர்களைப்போலவும், காலால் மிதிக்கப்பட்ட பிணத்தைப்போலவும், உன் கல்லறைக்குப் புறம்பாய் எறிந்துவிடப்பட்டாய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அவர்களோடே அடக்கம்பண்ணப்படுவதில்லை; நீ உன் தேசத்தைக் கெடுத்து உன் ஜனத்தைக் கொன்றுபோட்டாய்; தீமைசெய்கிறவர்களுடைய சந்ததி ஒருபோதும் பேர்பெறுவத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அவர்களோடே அடக்கம்பண்ணப்படுவதில்லை; நீ உன் தேசத்தைக் கெடுத்து உன் ஜனத்தைக் கொன்றுபோட்டாய்; தீமைசெய்கிறவர்களுடைய சந்ததி ஒருபோதும் பேர்பெறுவத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அவர்களோடே அடக்கம்பண்ணப்படுவதில்லை; நீ உன் தேசத்தைக் கெடுத்து உன் ஜனத்தைக் கொன்றுபோட்டாய்; தீமைசெய்கிறவர்களுடைய சந்ததி ஒருபோதும் பேர்பெறுவத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ுத்திரர் எழும்பித் தேசத்தைச் சுதந்தரித்துக்கொண்டு, உலகத்தைப் பட்டணங்களால் நிரப்பாதபடிக்கு, அவர்கள் பிதாக்களுடைய அக்கிரமத்தினிமித்தம் அவர்களைக் கொலைசெய்ய ஆயத்தம்பண்ண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ுத்திரர் எழும்பித் தேசத்தைச் சுதந்தரித்துக்கொண்டு, உலகத்தைப் பட்டணங்களால் நிரப்பாதபடிக்கு, அவர்கள் பிதாக்களுடைய அக்கிரமத்தினிமித்தம் அவர்களைக் கொலைசெய்ய ஆயத்தம்பண்ணு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ுத்திரர் எழும்பித் தேசத்தைச் சுதந்தரித்துக்கொண்டு, உலகத்தைப் பட்டணங்களால் நிரப்பாதபடிக்கு, அவர்கள் பிதாக்களுடைய அக்கிரமத்தினிமித்தம் அவர்களைக் கொலைசெய்ய ஆயத்தம்பண்ண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ர்களுக்கு விரோதமாய் எழும்புவேன் என்று சேனைகளின் கர்த்தர் சொல்லுகிறார்; பாபிலோனுடைய பேரையும், அதில் மீந்திருக்கிறதையும், புத்திரனையும் பௌத்திரனையும் சங்கரிப்பேனெ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ர்களுக்கு விரோதமாய் எழும்புவேன் என்று சேனைகளின் கர்த்தர் சொல்லுகிறார்; பாபிலோனுடைய பேரையும், அதில் மீந்திருக்கிறதையும், புத்திரனையும் பௌத்திரனையும் சங்கரிப்பேனெ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ர்களுக்கு விரோதமாய் எழும்புவேன் என்று சேனைகளின் கர்த்தர் சொல்லுகிறார்; பாபிலோனுடைய பேரையும், அதில் மீந்திருக்கிறதையும், புத்திரனையும் பௌத்திரனையும் சங்கரிப்பேனெ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ை முள்ளம்பன்றிகளுக்குச் சுதந்தரமும், தண்ணீர் நிற்கும் பள்ளங்களுமாக்கி, அதைச் சங்காரம் என்னும் துடைப்பத்தினால் பெருக்கிவிட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ை முள்ளம்பன்றிகளுக்குச் சுதந்தரமும், தண்ணீர் நிற்கும் பள்ளங்களுமாக்கி, அதைச் சங்காரம் என்னும் துடைப்பத்தினால் பெருக்கிவிட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நினைத்திருக்கிறபடியே நடக்கும்; நான் நிர்ணயித்தபடியே நிலைநிற்கும் என்று சேனைகளின் கர்த்தர் ஆணையிட்டுச் சொன்ன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நினைத்திருக்கிறபடியே நடக்கும்; நான் நிர்ணயித்தபடியே நிலைநிற்கும் என்று சேனைகளின் கர்த்தர் ஆணையிட்டுச் சொன்ன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சீரியனை என் தேசத்திலே முறித்து, என் மலைகளின்மேல் அவனை மிதித்துப்போடுவேன்; அப்பொழுது அவனுடைய நுகம் அவர்கள்மேலிருந்து விலகி, அவனுடைய சுமை அவர்கள் தோளிலிருந்து நீங்க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சீரியனை என் தேசத்திலே முறித்து, என் மலைகளின்மேல் அவனை மிதித்துப்போடுவேன்; அப்பொழுது அவனுடைய நுகம் அவர்கள்மேலிருந்து விலகி, அவனுடைய சுமை அவர்கள் தோளிலிருந்து நீங்க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சமனைத்தின்மேலும் நிர்ணயிக்கப்பட்ட யோசனை இதுவே; சகல ஜாதிகள்மேலும் நீட்டப்பட்டிருக்கிற கையும் இதுவே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சமனைத்தின்மேலும் நிர்ணயிக்கப்பட்ட யோசனை இதுவே; சகல ஜாதிகள்மேலும் நீட்டப்பட்டிருக்கிற கையும் இதுவே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ேனைகளின் கர்த்தர் இப்படி நிர்ணயித்திருக்கிறார், யார் அதை வியர்த்தமாக்குவான்? அவருடைய கை நீட்டப்பட்டிருக்கிறது, யார் அதைத் திருப்புவான்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ேனைகளின் கர்த்தர் இப்படி நிர்ணயித்திருக்கிறார், யார் அதை வியர்த்தமாக்குவான்? அவருடைய கை நீட்டப்பட்டிருக்கிறது, யார் அதைத் திருப்புவான்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ாஸ் ராஜா மரணமடைந்த வருஷத்திலே உண்டான பாரம் என்னவென்றால்: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ுழு பெலிஸ்தியாவே, உன்னை அடித்த கோல் முறிந்ததென்று அக்களிப்பாயிராதே; பாம்பின் வேரிலிருந்து கட்டுவிரியன் தோன்றும்; அதின் கனி பறக்கிற அக்கினி சர்ப்பமாயிருக்க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ுழு பெலிஸ்தியாவே, உன்னை அடித்த கோல் முறிந்ததென்று அக்களிப்பாயிராதே; பாம்பின் வேரிலிருந்து கட்டுவிரியன் தோன்றும்; அதின் கனி பறக்கிற அக்கினி சர்ப்பமாயிருக்க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ுழு பெலிஸ்தியாவே, உன்னை அடித்த கோல் முறிந்ததென்று அக்களிப்பாயிராதே; பாம்பின் வேரிலிருந்து கட்டுவிரியன் தோன்றும்; அதின் கனி பறக்கிற அக்கினி சர்ப்பமாயிருக்க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ுழு பெலிஸ்தியாவே, உன்னை அடித்த கோல் முறிந்ததென்று அக்களிப்பாயிராதே; பாம்பின் வேரிலிருந்து கட்டுவிரியன் தோன்றும்; அதின் கனி பறக்கிற அக்கினி சர்ப்பமாயிருக்க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ரித்திரரின் தலைப்பிள்ளைகள் திருப்தியாய்ப் புசித்து, எளியவர்கள் சுகமாய்ப் படுத்திருப்பார்கள்; உன்வேரைப் பஞ்சத்தினாலே சாகப்பண்ணுவேன், உன்னில் மீதியானவர்களை அவன் கொன்றுபோடுவ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ரித்திரரின் தலைப்பிள்ளைகள் திருப்தியாய்ப் புசித்து, எளியவர்கள் சுகமாய்ப் படுத்திருப்பார்கள்; உன்வேரைப் பஞ்சத்தினாலே சாகப்பண்ணுவேன், உன்னில் மீதியானவர்களை அவன் கொன்றுபோடுவ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ரித்திரரின் தலைப்பிள்ளைகள் திருப்தியாய்ப் புசித்து, எளியவர்கள் சுகமாய்ப் படுத்திருப்பார்கள்; உன்வேரைப் பஞ்சத்தினாலே சாகப்பண்ணுவேன், உன்னில் மீதியானவர்களை அவன் கொன்றுபோடுவ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ாசலே அலறு; நகரமே கதறு; பெலிஸ்தியாவே, நீ முழுதும் கரைந்துபோகிறாய்; ஏனென்றால், வடக்கே இருந்து புகைக்காடாய் வருகிறான்; அவன் கூட்டங்களில் தனித்தவனில்லை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ாசலே அலறு; நகரமே கதறு; பெலிஸ்தியாவே, நீ முழுதும் கரைந்துபோகிறாய்; ஏனென்றால், வடக்கே இருந்து புகைக்காடாய் வருகிறான்; அவன் கூட்டங்களில் தனித்தவனில்லை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ோதும் இந்த ஜாதியின் ஸ்தானாபதிகளுக்கு என்ன மாறுத்தரவு சொல்லப்படும்? கர்த்தர் சீயோனை அஸ்திபாரப்படுத்தினார்; அவருடைய ஜனத்தில் சிறுமையானவர்கள் அதிலே திடன்கொண்டு தங்குவார்கள் என்பதே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ோதும் இந்த ஜாதியின் ஸ்தானாபதிகளுக்கு என்ன மாறுத்தரவு சொல்லப்படும்? கர்த்தர் சீயோனை அஸ்திபாரப்படுத்தினார்; அவருடைய ஜனத்தில் சிறுமையானவர்கள் அதிலே திடன்கொண்டு தங்குவார்கள் என்பதே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ோதும் இந்த ஜாதியின் ஸ்தானாபதிகளுக்கு என்ன மாறுத்தரவு சொல்லப்படும்? கர்த்தர் சீயோனை அஸ்திபாரப்படுத்தினார்; அவருடைய ஜனத்தில் சிறுமையானவர்கள் அதிலே திடன்கொண்டு தங்குவார்கள் என்பத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ভবিষ্যতে প্রভু যাকোবকে পুনরায় করুণা করবেন| প্রভু আবার একবার ইস্রায়েলের লোকদের বেছে নেবে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দেশ তাদের ফিরিয়ে দেবেন| তখন বিদেশী লোকরা যাকোবের পরিবারবর্গের সঙ্গে সংযুক্ত হবে| এবং তারা এক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ের লোক যাকোবের বংশোদ্ভূত বলে পরিগণ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ঐ জাতির লোকরা ইস্রায়েলীয়দের ইস্রায়েলে ফিরিয়ে আনবে| ঐ জাতির লোকরা ইস্রায়েলের দাসে পরিণ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ইস্রায়েলকে যারা দখল করেছিল, ইস্রায়েল তাদের দখল করবে এবং যারা তাদের অত্যাচার করেছিল তাদের শাস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তোমাদের কঠোর পরিশ্রম দূর করে তোমাদের আরামের ব্যবস্থা করবেন| অতীতে তোমরা দাস ছিলে|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কঠোর পরিশ্রম করতে বাধ্য করেছিল| কিন্তু প্রভু তোমাদের কঠোর পরিশ্রমের অবসান ঘট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দিন তোমরা বাবিলের রাজা সম্পর্কে এই গানটি গাইতে শুরু করবে| গানটি হল:রাজা তাঁর শাসনকালে অত্য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ঘন্য ব্যক্তি ছিলেন| কিন্তু তাঁর শাসনকাল এখন শেষ হ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দুষ্ট শাসকদের রাজদণ্ড ভেঙে দিয়েছেন| প্রভু তাদের ক্ষমতা কেড়ে ন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বাবিলের রাজা রোধ তাঁর প্রজাদের মারধর করতেন| তিনি কখনোই তাঁর প্রজাদের মারধর থেকে রেহাই দেননি|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োধ প্রজাদের শাসন করেছেন| তিনি প্রজাদের আঘাত না করে ক্ষান্ত থাক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এখন গোটা দেশ শান্ত ও সুস্থির হয়েছে| সকলে আনন্দ করতে শুরু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ুমি এক জন শযতান রাজা ছিলে| কিন্তু তোমার শাসন শেষ হয়েছে| এমন কি দেবদারু ও লিবানোনের এরস বৃক্ষর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পতনে খুশী| এই গাছরা বলে: “রাজা আমাদের কেটে ফেলত| কিন্তু রাজার পতন হয়েছে| সে আর কখনো উঠ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ড়াতে পা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াতাল তোমার আগমনে বিচলিত হচ্ছে| পাতাল পৃথিবীর সমস্ত প্রধানদের প্রেতাত্মাদের তোমার জন্য জা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লছে| পাতাল রাজাদের তাদের সিংহাসন থেকে দাঁড় করাচ্ছে| তারা তোমার আগমনের জন্য প্রস্তু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ই সব নেতারা তোমার সঙ্গে মজা করবে| তারা বলবে: “তুমি এখন আমাদের মতোই একটি মৃতদেহ| তুমি ঠিক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োমার দম্ভ, তোমার অহঙ্কার পাতালে নামিয়ে দেওয়া হয়েছে| তোমার বীণার সুর তোমার সেই গর্বিত আত্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মন ঘোষণা করছে| পোকামাকড় তোমার দেহকে কুরে কুরে খাবে| তুমি তাদের ওপর বিছানার মতো শুয়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ৃমিরা তোমার দেহকে কম্বলের মতো ঢেকে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ুমি সকালের তারার মতো ছিলে| কিন্তু এখন তোমার আকাশ থেকে পতন হয়েছে| একদা পৃথিবীর সমস্ত জাতি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 মাথা নত করেছে| কিন্তু এখন তোমাকে কেটে ফেলা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ুমি সর্বদা নিজেকে বলতে: “আমি হব পরাত্‌পরের মতো| আমি স্বর্গারোহণ করব| ঈশ্বরের নক্ষত্রমণ্ডল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র্দ্ধে আমার সিংহাসন উন্নীত করব| আমি পবিত্র দেবতাদের সমাগম পর্বতে অধিষ্ঠান করব| ঐ পর্বত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তাদের সঙ্গে আমার সাক্ষা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মেঘের বেদীতে উঠব| আমি পরাত্‌পরের তুল্য হ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সেটা ঘটেনি| তুমি ঈশ্বরের সঙ্গে স্বর্গে যেতে পারো নি| তোমাকে সমাধিস্থলের গভীর অন্ধক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মজ্জিত করা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লোকরা তোমাকে দেখে তোমার কথা ভাববে| দেখবে তুমি শুধুই একটা মৃতদেহ| তারা দেখবে যে তুমি একটি শবদেহ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 বেশী কিছু নও এবং বলবে: “এ-ই কি সেই একই ব্যক্তি যে পৃথিবীর সমস্ত রাজ্যের প্রচণ্ড ভয়ের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 কি সেই ব্যক্তি যে নগরের পর নগর ধ্বংস করে তাকে মরুভূমিতে পরিণত করত? এ কি সেই ব্যক্তি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দ্ধবন্দী লোকদের বাড়ি ফিরতে দিত না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ৃথিবীর সব রাজা সসম্মানে মারা গেছেন| প্রত্যেক রাজারই নিজস্ব সমাধি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তোমার মতো অত্যাচারী রাজাকে কবরও প্রত্যাখ্যান করেছে| তোমার অবস্থা এখন গাছের কাটা ডা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| গাছের ডালকে কেটে যেমন ছুঁড়ে ফেলে দেওয়া হয় তেমনি তুমিও নিজ কবরস্থান থেকে দূরে নিক্ষিপ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| তুমি যুদ্ধে নিহত সেইসব ব্যক্তির শরীর দিয়ে ঢাকা যারা গর্তের মধ্যে পাথরের মত গড়িযে যায়|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মৃতদেহের মত যাকে মাড়িয়ে যাওয়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অনেক রাজা মারা গিয়েছে এবং তাদের নিজস্ব কবর রয়েছে| কিন্তু তুমি তাদের সঙ্গে যোগ দিতে পা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তুমি তোমার নিজের দেশকেই ধ্বংস করেছ| তুমি তোমার প্রজাদের হত্যা করেছ| তোমার ছেলেমেয়েরা তোমা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কার্য়্য় চালিযে যাবে না| তাদের বিরত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োমরা তার ছেলেমেয়েদের হত্যার জন্য নিজেদের প্রস্তুত কর| তাদের হত্যা কর কারণ তাদের পিতা দোষী|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মেয়েরা আর কখনোই দেশের শাসন কর্তৃত্ব হাতে নিতে না পারে| তার ছেলেমেয়েরা আবার কখনও পৃথিবীট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নিজেদের শহরে ভরিয়ে ফেলতে পারবে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 সর্বশক্তিমান বললেন, “আমি বিখ্যাত শহর বাবিলের খ্যাতিকে শেষ করব| আমি এখানকার লোকদে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দ্ধ করব| আমি বাবিলের সমস্ত লোককে ধ্বংস করব| আমি তাদের ছেলেমেয়েদের, তাদের পৌত্র-পৌত্রীদে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্রপৌত্র-পৌত্রিদের ধ্বংস করব|” প্রভু নিজে একথাগুলি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ভু বললেন, “আমি বাবিলকে পশুদের (অবাধ) বিচরণ ভূমিতে পরিণত করব| এই দেশ (শহর) জলাভূমিতে পরিণ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আমি ‘ধ্বংসের ঝাঁটা’ দিয়ে বাবিলকে বিদায করব|” প্রভু সর্বশক্তিমান এই কথাগুলি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্রভু সর্বশক্তিমান প্রতিশ্রুতি দিয়ে বললেন, “আমি শপথ করছি যে এই সব ঘটনাগুলি আমার ভাব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কল্পনা এবং সঙ্কল্প মতো ঘটব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ি আমার দেশে অশূর রাজকে ধ্বংস করব| আমি আমার পর্বতগুলোর ওপরে ঐ রাজার ওপর দিয়ে হেঁটে যাব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টি আমার লোকদের দাসে পরিণত করেছিল| সে তাদের দিয়ে ভারী বোঝা বহন করিযেছে| এই ভার সরিয়ে ফেল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ৃথিবীব্যাপী আমার সমস্ত লোকদের আমি এগুলি করার পরিকল্পনা করেছি| সমস্ত দেশকে শাস্তি দেওয়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আমার ক্ষমতাকে কাজে লাগ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্রভু যখন কোন পরিকল্পনা করেন তখন কারও পক্ষেই তা ব্যর্থ করা সম্ভব নয়| যখন প্রভু লোকদের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র জন্য তাঁর হাত তোলেন তখন কারও পক্ষেই তাঁকে থামানো সম্ভব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ে বছর আহস রাজার মৃত্যু হয় সে বছর এই বার্তা প্রদান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হে পলেষ্টীয়, যে রাজা তোমাদের ওপর অত্যাচার করত সে মারা যাওয়ায় তোমরা খুবই খুশী হয়েছ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সত্যি সত্যিই আনন্দিত হযো না| এটা সত্যি যে তার শাসনের অবসান ঘটেছে| কিন্তু এরপর রাজার পুত্র শাস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এবং এটা কোন সাপের আরও বিষাক্ত সাপের জন্ম দেওয়ার মতো ব্যাপার| এই নতুন রাজা তোমাদের কাছে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তি বেগবান এবং ভয়ঙ্কর সাপের মতো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বে আমার দীনহীন লোকরা নিরাপদে খেতে পারবে, ঘুমাতে পারবে এবং নিজেদের নিরাপদ মনে করবে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মেয়েরা নিরাপদে থাকবে| আমার দরিদ্র লোকরা শুতে পারবে এবং নিজেদের নিরাপদ ভাবতে পারবে| কিন্তু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র্ভিক্ষ দ্বারা তোমার পরিবারকে হত্যা করব এবং তোমার অবশিষ্ট সমস্ত লোক 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হে পুরদ্বারবাসী তোমরা কাঁদ| হে পুরবাসী তোমরা বিলাপ কর| হে পলেষ্টীয়বাসী তোমরা ভয় পাবে|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স গরম মোমের মতো গলে যাবে| দেখ, ধোঁযা উত্তরের দিক থেকে আসছে| অশূর থেকে শক্তিশালী সেনাবাহিনী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এই সেনারা তাদের দেশে বার্তাবাহক পাঠাবে| এই বার্তাবাহকরা তাদের লোকদের কি বলবে? তারা ঘোষণা করব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লেষ্টীয় পরাজিত হয়েছে| কিন্তু প্রভু সিয়োনকে শক্তিশালী করেছেন এবং তার দীন দরিদ্র লোকরা নিরাপদ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আশ্রয় ন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2026-10-20T04:38:34Z</dcterms:created>
  <dcterms:modified xsi:type="dcterms:W3CDTF">2026-10-20T04:38:34Z</dcterms:modified>
  <dc:title>যিশাইয়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