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மெல்கிசேதேக்கு சாலேமின் ராஜாவும், உன்னதமான தேவனுடைய ஆசாரியனுமாயிருந்தான்; ராஜாக்களை முறியடித்துவந்த ஆபிரகாமுக்கு இவன் எதிர்கொண்டுபோய், அவனை ஆசீர்வத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ுக்கு ஆபிரகாம் எல்லாவற்றிலும் தசமபாகம் கொடுத்தான்; இவனுடைய முதற்பேராகிய மெல்கிசேதேக்கு என்பதற்கு நீதியின் ராஜா என்றும், பின்பு சாலேமின் ராஜா என்பதற்குச் சமாதானத்தின் ராஜா என்றும் அருத்தமா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ுக்கு ஆபிரகாம் எல்லாவற்றிலும் தசமபாகம் கொடுத்தான்; இவனுடைய முதற்பேராகிய மெல்கிசேதேக்கு என்பதற்கு நீதியின் ராஜா என்றும், பின்பு சாலேமின் ராஜா என்பதற்குச் சமாதானத்தின் ராஜா என்றும் அருத்தமா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ுக்கு ஆபிரகாம் எல்லாவற்றிலும் தசமபாகம் கொடுத்தான்; இவனுடைய முதற்பேராகிய மெல்கிசேதேக்கு என்பதற்கு நீதியின் ராஜா என்றும், பின்பு சாலேமின் ராஜா என்பதற்குச் சமாதானத்தின் ராஜா என்றும் அருத்தம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தகப்பனும் தாயும் வம்சவரலாறும் இல்லாதவன்; இவன் நாட்களின் துவக்கமும் ஜீவனின் முடிவுமுடையவனாயிராமல், தேவனுடைய குமாரனுக்கு ஒப்பானவனாய் என்றென்றைக்கும் ஆசாரியனாக நிலைத்திர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தகப்பனும் தாயும் வம்சவரலாறும் இல்லாதவன்; இவன் நாட்களின் துவக்கமும் ஜீவனின் முடிவுமுடையவனாயிராமல், தேவனுடைய குமாரனுக்கு ஒப்பானவனாய் என்றென்றைக்கும் ஆசாரியனாக நிலைத்திருக்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் எவ்வளவு பெரியவனாயிருக்கிறான் பாருங்கள்; கோத்திரத்தலைவனாகிய ஆபிரகாம் முதலாய் கொள்ளையிடப்பட்ட பொருள்களில் இவனுக்குத் தசமபாகம் கொடு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் எவ்வளவு பெரியவனாயிருக்கிறான் பாருங்கள்; கோத்திரத்தலைவனாகிய ஆபிரகாம் முதலாய் கொள்ளையிடப்பட்ட பொருள்களில் இவனுக்குத் தசமபாகம் கொடு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சாரியத்துவம் மாற்றப்பட்டிருக்குமேயானால், நியாயப்பிரமாணமும் மாற்றப்படவேண்டியத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ைகள் எவரைக்குறித்துச் சொல்லப்பட்டிருக்கிறதோ, அவர் வேறொரு கோத்திரத்துக்குள்ளானவராயிருக்கிறாரே; அந்தக் கோத்திரத்தில் ஒருவனாகிலும் பலிபீடத்து ஊழியம் செய்ததில்லைய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ைகள் எவரைக்குறித்துச் சொல்லப்பட்டிருக்கிறதோ, அவர் வேறொரு கோத்திரத்துக்குள்ளானவராயிருக்கிறாரே; அந்தக் கோத்திரத்தில் ஒருவனாகிலும் பலிபீடத்து ஊழியம் செய்ததில்லைய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ேவியின் புத்திரரில் ஆசாரியத்துவத்தை அடைகிறவர்களும், ஆபிரகாமின் அரையிலிருந்து வந்த தங்கள் சகோதரரான ஜனங்களின் கையிலே நியாயப்பிரமாணத்தின்படி தசமபாகம் வாங்குகிறதற்குக் கட்டளைபெற்றிரு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ேவியின் புத்திரரில் ஆசாரியத்துவத்தை அடைகிறவர்களும், ஆபிரகாமின் அரையிலிருந்து வந்த தங்கள் சகோதரரான ஜனங்களின் கையிலே நியாயப்பிரமாணத்தின்படி தசமபாகம் வாங்குகிறதற்குக் கட்டளைபெற்றிரு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அவர்களுடைய வம்ச வரிசையில் வராதவனாகிய இவன் ஆபிரகாமின் கையில் தசமபாகம் வாங்கி, வாக்குத்தத்தங்களைப் பெற்றவனை ஆசீர்வத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அவர்களுடைய வம்ச வரிசையில் வராதவனாகிய இவன் ஆபிரகாமின் கையில் தசமபாகம் வாங்கி, வாக்குத்தத்தங்களைப் பெற்றவனை ஆசீர்வத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கர்த்தர் யூதாகோத்திரத்தில் தோன்றினாரென்பது பிரசித்தமாயிருக்கிறது; அந்தக் கோத்திரத்தாரைக்குறித்து மோசே ஆசாரியத்துவத்தைப்பற்றி ஒன்றும் சொல்லவில்லைய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கர்த்தர் யூதாகோத்திரத்தில் தோன்றினாரென்பது பிரசித்தமாயிருக்கிறது; அந்தக் கோத்திரத்தாரைக்குறித்து மோசே ஆசாரியத்துவத்தைப்பற்றி ஒன்றும் சொல்லவில்லைய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றியவன் பெரியவனாலே ஆசீர்வதிக்கப்படுவான், அதற்குச் சந்தேகம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ல்லாமலும், மெல்கிசேதேக்குக்கு ஒப்பாய் வேறொரு ஆசாரியர் எழும்புகிறாரென்று சொல்லியிருப்பதினால், மேற்சொல்லியது மிகவும் பிரசித்தமாய் விளங்க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ல்லாமலும், மெல்கிசேதேக்குக்கு ஒப்பாய் வேறொரு ஆசாரியர் எழும்புகிறாரென்று சொல்லியிருப்பதினால், மேற்சொல்லியது மிகவும் பிரசித்தமாய் விளங்கு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இங்கே, மரிக்கிற மனுஷர்கள் தசமபாகம் வாங்குகிறார்கள்; அங்கேயோ, பிழைத்திருக்கிறான் என்று சாட்சிபெற்றவன் வாங்க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இங்கே, மரிக்கிற மனுஷர்கள் தசமபாகம் வாங்குகிறார்கள்; அங்கேயோ, பிழைத்திருக்கிறான் என்று சாட்சிபெற்றவன் வாங்க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மாம்ச சம்பந்தமான கட்டளையாகிய நியாயப்பிரமாணத்தின்படி ஆசாரியராகாம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மெல்கிசேதேக்கின் முறைமையின்படி என்றென்றைக்கும் ஆசாரியராயிருக்கிறீர் என்று சொல்லிய சாட்சிக்குத்தக்கதாக அழியாத ஜீவனுக்குரிய வல்லமையின்படியே ஆசாரியரா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ந்தின கட்டளை பெலவீனமுள்ளதும் பயனற்றதுமாயிருந்ததினிமித்தம் மாற்ற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ப்பிரமாணமானது ஒன்றையும் பூரணப்படுத்தவில்லை, அதிக நன்மையான நம்பிக்கையை வருவிப்பதோ பூரணப்படுத்துகிறது; அந்த நம்பிக்கையினாலே தேவனிடத்தில் சேரு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ப்பிரமாணமானது ஒன்றையும் பூரணப்படுத்தவில்லை, அதிக நன்மையான நம்பிக்கையை வருவிப்பதோ பூரணப்படுத்துகிறது; அந்த நம்பிக்கையினாலே தேவனிடத்தில் சேரு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அவர்கள் ஆணையில்லாமல் ஆசாரியராக்கப்படுகிறார்கள்; இவரோ: நீர் மெல்கிசேதேக்கின் முறைமையின்படி என்றென்றைக்கும் ஆசாரியராயிருக்கிறீர் என்று கர்த்தர் ஆணையிட்டார், மனம்மாறாலும் இருப்பார் என்று தம்முடனே சொன்னவராலே ஆணையோடே ஆசாரியரா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தால், இயேசுவானவர் ஆணையின்படியே ஆசாரியராக்கப்பட்டது எவ்வளவு விசேஷித்த காரியமோ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தால், இயேசுவானவர் ஆணையின்படியே ஆசாரியராக்கப்பட்டது எவ்வளவு விசேஷித்த காரியமோ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்வளவு விசேஷித்த உடன்படிக்கைக்குப் பிணையாளியா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ன்றியும், அவர்கள் மரணத்தினிமித்தம் நிலைத்திருக்கக்கூடாதவர்களானபடியால், ஆசாரியராக்கப்படுகிறவர்கள் அநேகராயிரு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ோ என்றென்றைக்கும் நிலைத்திருக்கிறபடியினாலே, மாறிப்போகாத ஆசாரியத்துவமுள்ளவராயிரு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தமது மூலமாய் தேவனிடத்தில் சேருகிறவர்களுக்காக வேண்டுதல்செய்யும்படிக்கு அவர் எப்பொழுதும் உயிரோடிருக்கிறவராகையால் அவர்களை முற்றுமுடிய இரட்சிக்க வல்லவராயுமிரு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தமது மூலமாய் தேவனிடத்தில் சேருகிறவர்களுக்காக வேண்டுதல்செய்யும்படிக்கு அவர் எப்பொழுதும் உயிரோடிருக்கிறவராகையால் அவர்களை முற்றுமுடிய இரட்சிக்க வல்லவராயுமிரு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ிசுத்தரும், குற்றமற்றவரும், மாசில்லாதவரும், பாவிகளுக்கு விலகினவரும், வானங்களிலும் உயர்ந்தவருமாயிருக்கிற இவ்விதமான பிரதான ஆசாரியர் நமக்கு ஏற்றவராயிரு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ிசுத்தரும், குற்றமற்றவரும், மாசில்லாதவரும், பாவிகளுக்கு விலகினவரும், வானங்களிலும் உயர்ந்தவருமாயிருக்கிற இவ்விதமான பிரதான ஆசாரியர் நமக்கு ஏற்றவராயிரு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பிரதான ஆசாரியர்களைப்போல முன்பு சொந்தப் பாவங்களுக்காகவும், பின்பு ஜனங்களுடைய பாவங்களுக்காகவும் நாடோறும் பலியிடவேண்டுவதில்லை; ஏனெனில் தம்மைத்தாமே பலியிட்டதினாலே ஒரேதரம் செய்து முடித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பிரதான ஆசாரியர்களைப்போல முன்பு சொந்தப் பாவங்களுக்காகவும், பின்பு ஜனங்களுடைய பாவங்களுக்காகவும் நாடோறும் பலியிடவேண்டுவதில்லை; ஏனெனில் தம்மைத்தாமே பலியிட்டதினாலே ஒரேதரம் செய்து முடித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பிரதான ஆசாரியர்களைப்போல முன்பு சொந்தப் பாவங்களுக்காகவும், பின்பு ஜனங்களுடைய பாவங்களுக்காகவும் நாடோறும் பலியிடவேண்டுவதில்லை; ஏனெனில் தம்மைத்தாமே பலியிட்டதினாலே ஒரேதரம் செய்து முடித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மெல்கிசேதேக்கு ஆபிரகாமுக்கு எதிர்கொண்டுபோனபோது, லேவியானவன் தன் தகப்பனுடைய அரையிலிருந்தபடியா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ாயப்பிரமாணமானது பெலவீனமுள்ள மனுஷர்களைப் பிரதான ஆசாரியராக ஏற்படுத்துகிறது; நியாயப்பிரமாணத்திற்குப்பின்பு உண்டான ஆணையோடே விளங்கிய வசனமோ என்றென்றைக்கும் பூரணரான குமாரனை ஏற்படுத்து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ாயப்பிரமாணமானது பெலவீனமுள்ள மனுஷர்களைப் பிரதான ஆசாரியராக ஏற்படுத்துகிறது; நியாயப்பிரமாணத்திற்குப்பின்பு உண்டான ஆணையோடே விளங்கிய வசனமோ என்றென்றைக்கும் பூரணரான குமாரனை ஏற்படுத்து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சமபாகம் வாங்குகிற அவனும் ஆபிரகாமின் மூலமாய்த் தசமபாகம் கொடுத்தான் என்று சொல்லலா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இஸ்ரவேல், தங்கள் லேவிகோத்திர ஆசாரிய முறைமைக்குட்பட்டிருந்தல்லவோ நியாயப்பிரமாணத்தைப் பெற்றார்கள்; அந்த ஆசாரிய முறைமையினாலே பூரணப்படுதல் உண்டாயிருக்குமானால், ஆரோனுடைய முறைமையின்படி அழைக்கப்படாமல், மெல்கிசேதேக்கினுடைய, முறைமையின்படி அழைக்கப்பட்ட வேறொரு ஆசாரியர் எழும்பவேண்டுவதென்ன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இஸ்ரவேல், தங்கள் லேவிகோத்திர ஆசாரிய முறைமைக்குட்பட்டிருந்தல்லவோ நியாயப்பிரமாணத்தைப் பெற்றார்கள்; அந்த ஆசாரிய முறைமையினாலே பூரணப்படுதல் உண்டாயிருக்குமானால், ஆரோனுடைய முறைமையின்படி அழைக்கப்படாமல், மெல்கிசேதேக்கினுடைய, முறைமையின்படி அழைக்கப்பட்ட வேறொரு ஆசாரியர் எழும்பவேண்டுவதென்ன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இஸ்ரவேல், தங்கள் லேவிகோத்திர ஆசாரிய முறைமைக்குட்பட்டிருந்தல்லவோ நியாயப்பிரமாணத்தைப் பெற்றார்கள்; அந்த ஆசாரிய முறைமையினாலே பூரணப்படுதல் உண்டாயிருக்குமானால், ஆரோனுடைய முறைமையின்படி அழைக்கப்படாமல், மெல்கிசேதேக்கினுடைய, முறைமையின்படி அழைக்கப்பட்ட வேறொரு ஆசாரியர் எழும்பவேண்டுவதென்ன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ശാലേംരാജാവും അത്യുന്നതനായ ദൈവത്തിന്റെ പുരോഹിതനുമായ ഈ മൽക്കീസേദെക്ക് രാജാക്കന്മാരെ ജയ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ടങ്ങിവരുന്ന അബ്രാഹാമിനെ എതിരേറ്റു അനുഗ്രഹിച്ചു; അബ്രാഹാം അവന്നു സകലത്തിലും പത്തിലൊന്നു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പേരിന്നു ആദ്യം നീതിയുടെ രാജാവെന്നും പിന്നെ ശാലേംരാജാവു എന്നുവെച്ചാൽ സമാധാനത്തിന്റെ രാജ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ം അർത്ഥ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ന്നു പിതാവില്ല, മാതാവില്ല, വംശാവലിയില്ല, ജീവാരംഭവും ജീവാവസാനവും ഇല്ല; അവൻ ദൈവപുത്ര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ല്യനായി എന്നേക്കും പുരോഹിതന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ഇവൻ എത്ര മഹാൻ എന്നു നോക്കുവിൻ; ഗോത്രപിതാവായ അബ്രാഹാം കൂടെയും അവന്നു കൊള്ളയുടെ വിശേഷസാധന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ത്തിലൊന്നു കൊടുത്ത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ൌരോഹിത്യം മാറിപ്പോകുന്ന പക്ഷം ന്യായപ്രമാണത്തിന്നുംകൂടെ മാറ്റം വരുവാൻ ആവശ്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നാൽ ഇതു ആരെക്കുറിച്ചു പറഞ്ഞിരിക്കുന്നുവോ അവൻ വേറൊരു ഗോത്രത്തിലുള്ളവൻ; ആ ഗോത്രത്തിൽ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പീഠത്തിങ്കൽ ശുശ്രൂഷ ചെയ്ത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ലേവിപുത്രന്മാരിൽ പൌരോഹിത്യം ലഭിക്കുന്നവർക്കു ന്യായപ്രാമാണപ്രകാരം ജനത്തോടു ദശാംശം വാങ്ങ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ന ഉണ്ടു; അതു അബ്രാഹാമിന്റെ കടിപ്രദേശത്തിൽനിന്നു ഉത്ഭവിച്ച സഹോദരന്മാരോടു ആകുന്നു വാങ്ങ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അവരുടെ വംശാവലിയിൽ ഉൾപ്പെടാത്തവൻ അബ്രാഹാമിനോടു തന്നേ ദശാംശം വാങ്ങിയും വാഗ്ദത്ത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ിച്ചവനെ അനുഗ്രഹിച്ച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െഹൂദയിൽനിന്നു നമ്മുടെ കർത്താവു ഉദിച്ചു എന്നു സ്പഷ്ടമല്ലോ; ആ ഗോത്രത്തോടു മോശെ പൌരോഹിത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ബന്ധിച്ചു ഒന്നും കല്പിച്ച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ഉയർന്നവൻ താണവനെ അനുഗ്രഹിക്കുന്നു എന്നതിന്നു തർക്കം ഏതുമി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ജഡസംബന്ധമായ കല്പനയുടെ പ്രമാണത്താൽ അല്ല, അഴിഞ്ഞുപോകാത്ത ജീവന്റെ ശക്തിയാൽ ഉളവായ വേറെ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ോഹി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ഇവിടെ മരിക്കുന്ന മനുഷ്യർ ദശാംശം വാങ്ങുന്നു; അവിടെയോ ജീവിക്കുന്നു എന്ന സാക്ഷ്യം പ്രാപിച്ച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ൽക്കീസേദെക്കിന്നു സദൃശനായി ഉദിക്കുന്നു എങ്കിൽ അതു ഏറ്റവും അധികം തെള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ീ മൽക്കീസേദെക്കിന്റെ ക്രമപ്രകാരം എന്നേക്കും പുരോഹിതൻ എന്നല്ലോ സാക്ഷീകരിച്ച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ുമ്പിലത്തെ കല്പനെക്കു അതിന്റെ ബലഹീനതയും നിഷ്‌പ്രയോജനവും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ീക്കവും — ന്യായപ്രമാണത്താൽ ഒന്നും പൂർത്തിപ്രാപിച്ചിട്ടില്ലല്ലോ — നാം ദൈവത്ത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ുന്നതിനുള്ള ഏറെനല്ല പ്രത്യാശെക്കു സ്ഥാപനവും വ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ർ ആണ കൂടാതെ പുരോഹിതന്മാര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ഇവനോ “നീ എന്നേക്കും പുരോഹിതൻ എന്നു കർത്താവു സത്യം ചെയ്തു, അനുതപിക്കയുമില്ല” എന്നു ത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വൻ ഇട്ട ആണയോടുകൂടെ ത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ആണ കൂടാതെയല്ല എന്നതിന്നു ഒത്തവണ്ണം വിശേഷമേറിയ നിയമത്തിന്നു യേശു ഉത്തരവാദിയായി തീർ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മരണംനിമിത്തം അവർക്കു നിലനില്പാൻ മുടക്കം വരികകൊണ്ടു പുരോഹിതന്മാർ ആയിത്തീർന്നവർ അനേകർ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ഇവനോ, എന്നേക്കും ഇരിക്കുന്നതുകൊണ്ടു മാറാത്ത പൌരോഹിത്യം ആകുന്നു പ്രാപിച്ച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തുകൊണ്ടു താൻ മുഖാന്തരമായി ദൈവത്തോടു അടുക്കുന്നവർക്കു വേണ്ടി പക്ഷവാദം ചെയ്‍വാൻ സാദ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ക്കുന്നവനാകയാൽ അവരെ പൂർണ്ണമായി രക്ഷിപ്പാൻ അവൻ പ്രാപ്തന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ഇങ്ങനെയുള്ള മഹാപുരോഹിതനല്ലോ നമുക്കു വേണ്ടിയതു: പവിത്രൻ, നിർദ്ദോഷൻ, നിർമ്മലൻ, പാപിക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റുവിട്ടവൻ, സ്വർഗ്ഗത്തെക്കാൾ ഉന്നതനായിത്തീർന്നവ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ആ മഹാപുരോഹിതന്മാരെപ്പോലെ ആദ്യം സ്വന്തപാപങ്ങൾക്കായും പിന്നെ ജനത്തിന്റെ പാപങ്ങൾക്കായും ദിനംപ്ര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ം കഴിപ്പാൻ ആവശ്യമില്ലാത്തവൻ തന്നേ. അതു അവൻ തന്നെത്താൻ അർപ്പിച്ചുകൊണ്ടു ഒരിക്കലായ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ദശാംശം വാങ്ങുന്ന ലേവിയും അബ്രാഹാം മുഖാന്തരം ദശാംശം കൊടുത്തിരിക്കുന്നു എന്നു ഒരു വിധത്തിൽ പറയ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്യായപ്രമാണം ബലഹിനമനുഷ്യരെ മഹാപുരോഹിതന്മാരാക്കുന്നു; ന്യായപ്രമാണത്തിന്നു പിമ്പുള്ള ആണ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മോ എന്നേക്കും തികെഞ്ഞവനായിത്തീർന്ന പുത്രനെ പുരോഹിതന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ന്റെ പിതാവിനെ മൽക്കീസേദെക്ക് എതിരേറ്റപ്പോൾ ലേവി അവന്റെ കടിപ്രദേശത്തു ഉണ്ടായിര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ലേവ്യപൌരോഹിത്യത്താൽ സമ്പൂർണ്ണത വന്നെങ്കിൽ — അതിൻ കീഴല്ലോ ജനം ന്യായപ്രമാണം പ്രാപിച്ചതു —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ഹരോന്റെ ക്രമപ്രകാരം എന്നു പറയാതെ മൽക്കീസേദെക്കിന്റെ ക്രമപ്രകാരം വേറൊരു പുരോഹിതൻ വര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ൊരാവശ്യ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2026-10-20T03:33:35Z</dcterms:created>
  <dcterms:modified xsi:type="dcterms:W3CDTF">2026-10-20T03:33:35Z</dcterms:modified>
  <dc:title>എബ്രായർ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