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 என்னை விலக்கி இரட்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 என்னை விலக்கி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ுரு சிங்கம்போல் என் ஆத்துமாவைப் பிடித்துக்கொண்டுபோய், விடுவிக்கிறவன் இல்லாமையால். அதைப் பீறாதபடிக்கு என்னைத் தப்புவ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, நான் இதைச் செய்ததும், என் கைகளில் நியாயக்கேடிருக்கிறத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 கொள்ளையிட்டதும் உண்ட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 கொள்ளையிட்டதும் உண்ட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க்கூட்டம் உம்மைச் சூழ்ந்துகொள்ளும்; அவர்களுக்காகத் திரும்பவும் உன்னதத்திற்கு எழுந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 தேவரீர் இருதயங்களையும் உள்ளிந்திரியங்களையும் சோதித்தறிகிற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 தேவரீர் இருதயங்களையும் உள்ளிந்திரியங்களையும் சோதித்தறிகிற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ம்மையான இருதயமுள்ளவர்களை இரட்சிக்கிற தேவனிடத்தில் என்கேடகம் இ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ீதியுள்ள நியாயாதிபதி; அவர் நாள்தோறும் பாவியின்மேல் சினங்கொள்ளுகிற தே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 நாணேற்றி, அதை ஆயத்தப்படுத்தி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 நாணேற்றி, அதை ஆயத்தப்படுத்திய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மரணாயுதங்களை ஆயத்தம்பண்ணினார்; தம்முடைய அம்புகளை அக்கினி அம்புகளாக்க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ன் அக்கிரமத்தைப் பெறக் கர்ப்பவேதனைப்படுகிறான்; தீவினையைக் கர்ப்பந்தரித்து, பொய்யைப்பெறு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ன் அக்கிரமத்தைப் பெறக் கர்ப்பவேதனைப்படுகிறான்; தீவினையைக் கர்ப்பந்தரித்து, பொய்யைப்பெற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ுழியை வெட்டி, அதை ஆழமாக்கினான்; தான் வெட்டின குழியில் தானே விழ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ீவினை அவன் சிரசின்மேல் திரும்பும், அவன் கொடுமை அவன் உச்சந்தலையின்மேல் இறங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கர்த்தரை அவருடைய நீதியின்படி துதித்து, உன்னதமான கர்த்தருடைய நாமத்தைக் கீர்த்தனம் பண்ண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கர்த்தரை அவருடைய நீதியின்படி துதித்து, உன்னதமான கர்த்தருடைய நாமத்தைக் கீர்த்தனம் 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 મારા દેવ, હું તમારો વિશ્વાસ કરું છું. મારી પાછળ પડેલા શત્રુઓથી તમે મારી રક્ષા કરો ન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રખેને સિંહની જેમ તે મને ચીરીને ફાડી નાખે, મને છોડાવનાર કોઇ ના હોય, એવું થવા દે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મારા યહોવા દેવ, જો મેં એમ કર્યુ હોય; તો મારા હાથમાં કઇ ભૂડાઇ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જો મેં શાંતિમાં મારી સાથે રહેનારનું નુકશાન કર્યું હોય, અને વિના કારણે કોઇ શત્રુ પર હુમ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હોય અને તેમની પાસેથી વસ્તુઓ લૂંટી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ો ભલે મારા શત્રુઓ મને પકડીને મારો નાશ કરે, અને તેઓ મારું પતન કરે; અને મને ધૂળમાં રગદોળી નાખ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રા આત્માને મૃત્યુની જગાએ ધકેલી દેવ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કોપ કરીને ઉઠો, મારા શત્રુઓના ક્રોધની સામે ઊભા થાઓ, હે યહોવા, મારા માટે જાગૃત થાઓ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ની માગણી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યહોવા, સર્વ પ્રજાઓને તમારી સમક્ષ એકત્ર કરો. તમારા રાજ્યાસન પર ઉચ્ચસ્થાને પુન: બિરા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તમે સર્વ લોકોનો ન્યાય કરો છો, મને જાહેરમાં ન્યાયી ઠરાવો, અને તેઓ સમક્ષ મને તમે નિદો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ે પ્રામાણિક સાબિ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દુષ્ટ લોકોના દુષ્ટ કાર્યોનો અંત લાવો. ન્યાયી અને નિષ્પક્ષ લોકોને ટેકો અને સાર્મથ્ય આપ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 કે તમે ન્યાયી દેવ છો, અને બધાના હૃદય અને આત્મા જોઇ શ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 મારી ઢાલ છે, જે સત્ય અને ન્યાયી હૃદયવાળાને ત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 ન્યાયી ન્યાયાધીશ છે, તે સત્યતાથી ન્યાય કરે છે; તે સર્વ દુષ્ટો પર હંમેશા કોપાયમાન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ો માણસ પાપનું પ્રાયશ્ચિત નહિ કરે, તો તે તેની તરવાર તીક્ષ્ણ કરશે. તેણે પોતાના ધનુષ્યને તાણ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દ્ધ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એ તેને માટે ભયંકર હથિયાર સજ્જ કર્યા છે. અને પોતાના તીરોને અગ્નિથી સળગતાં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ક દુષ્ટ માણસ દુષ્ટ કૃત્યો કરવાની યોજના બનાવે છે. તે દુષ્ટ કૃત્યોનો ગર્ભ ધારણ કરે છે અને જૂઠ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ણે ખાડા અને ખાઇ ખોધ્યા છે. અને તે પોતેજ તેમાં જઇને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ોતાના દુષ્કૃત્યોથી તે પોતેજ મુશ્કેલીમાં મુકાશે; તે પોતાની ઉગ્રતાથી પોતેજ ત્રાસ સહન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યહોવાનો આભાર માનું છું, અને તેમની પ્રશંસા કરું છુ. કારણ, તે ન્યાયી છે. હું પરાત્પર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ને સન્માનવા સ્તોત્ર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2026-10-20T08:38:12Z</dcterms:created>
  <dcterms:modified xsi:type="dcterms:W3CDTF">2026-10-20T08:38:12Z</dcterms:modified>
  <dc:title>ગીતશાસ્ત્ર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