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உனக்கு விரோதமாக, நான் என் கையை நீட்டி, உன்னை ஜாதிகளுக்குக் கொள்ளையாக ஒப்புக்கொடுத்து, உன்னை ஜனங்களுக்குள்ளே வேரற்றுப்போகப்பண்ணி, உன்னை தேசங்களுக்குள்ளே அழித்து, உன்னை நிர்மூலமாக்குவேன், அப்பொழுது நான் கர்த்தர் என்று அறிந்துகொள்வ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உனக்கு விரோதமாக, நான் என் கையை நீட்டி, உன்னை ஜாதிகளுக்குக் கொள்ளையாக ஒப்புக்கொடுத்து, உன்னை ஜனங்களுக்குள்ளே வேரற்றுப்போகப்பண்ணி, உன்னை தேசங்களுக்குள்ளே அழித்து, உன்னை நிர்மூலமாக்குவேன், அப்பொழுது நான் கர்த்தர் என்று அறிந்துகொள்வ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உனக்கு விரோதமாக, நான் என் கையை நீட்டி, உன்னை ஜாதிகளுக்குக் கொள்ளையாக ஒப்புக்கொடுத்து, உன்னை ஜனங்களுக்குள்ளே வேரற்றுப்போகப்பண்ணி, உன்னை தேசங்களுக்குள்ளே அழித்து, உன்னை நிர்மூலமாக்குவேன், அப்பொழுது நான் கர்த்தர் என்று அறிந்துகொள்வ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ஆண்டவர் உரைக்கிறது என்னவென்றால்: இதோ யூதா வம்சத்தார் எல்லா ஜாதிகளுக்கும் ஒத்தவர்களென்று மோவாபும் சேயீரும் சொல்லுகிறபடியினா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அம்மோன் புத்திரரின்பேர் ஜாதிகளுக்குள் இராதபடிக்கு நான் அம்மோன் புத்திரரின் தேசத்தைக் கிழக்குத் தேசத்தாருக்குத் திறந்துவைத்து, சுதந்தரமாய் ஒப்புக்கொடுக்கிறவண்ணமாக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அம்மோன் புத்திரரின்பேர் ஜாதிகளுக்குள் இராதபடிக்கு நான் அம்மோன் புத்திரரின் தேசத்தைக் கிழக்குத் தேசத்தாருக்குத் திறந்துவைத்து, சுதந்தரமாய் ஒப்புக்கொடுக்கிறவண்ணமாக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மோவாப் தேசத்தின் பக்கத்திலுள்ள அதின் கடையாந்தர ஊர்களாகிய பட்டணங்கள் முதற்கொண்டுள்ள தேசத்தின் அலங்காரமாகிய பெத்யெசிமோத்தையும் பாகால்மெயோனையும், கீரீயாத்தாயீமையும் அவர்களுக்குத் திறந்துவைத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மோவாப் தேசத்தின் பக்கத்திலுள்ள அதின் கடையாந்தர ஊர்களாகிய பட்டணங்கள் முதற்கொண்டுள்ள தேசத்தின் அலங்காரமாகிய பெத்யெசிமோத்தையும் பாகால்மெயோனையும், கீரீயாத்தாயீமையும் அவர்களுக்குத் திறந்துவை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ிலே நியாயங்களைச் செய்வேன்,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ராகிய ஆண்டவர் உரைக்கிறது என்னவென்றால்: ஏதோம் யூதா வம்சத்தாரிடத்தில் குரோதந்தீர்த்துபழிவாங்கி, பெரிய குற்றஞ்செய்தபடியின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ராகிய ஆண்டவர் உரைக்கிறது என்னவென்றால்: ஏதோம் யூதா வம்சத்தாரிடத்தில் குரோதந்தீர்த்துபழிவாங்கி, பெரிய குற்றஞ்செய்தபடியின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ார்: நான் ஏதோம் தேசத்துக்கு விரோதமாக என் கையை நீட்டி அதில் மனுஷரையும் மிருகங்களையும் இராதபடிக்குச் சங்காரம்பண்ணி, அதைத் தேமான் துவக்கித் தேதான்மட்டும் வனாந்தரமாக்குவேன்; பட்டயத்தால் விழ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ார்: நான் ஏதோம் தேசத்துக்கு விரோதமாக என் கையை நீட்டி அதில் மனுஷரையும் மிருகங்களையும் இராதபடிக்குச் சங்காரம்பண்ணி, அதைத் தேமான் துவக்கித் தேதான்மட்டும் வனாந்தரமாக்குவேன்; பட்டயத்தால் விழ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இஸ்ரவேலாகிய என் ஜனத்தின் கையினால் ஏதோமினிடத்தில் பழிவாங்குவேன்; அவர்கள் என் கோபத்தின்படியும் என் உக்கிரத்தின்படியும் ஏதோமுக்குச் செய்வார்கள்; அப்பொழுது நான் பழிவாங்குவது இன்னதென்று அறிந்துகொள்வ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இஸ்ரவேலாகிய என் ஜனத்தின் கையினால் ஏதோமினிடத்தில் பழிவாங்குவேன்; அவர்கள் என் கோபத்தின்படியும் என் உக்கிரத்தின்படியும் ஏதோமுக்குச் செய்வார்கள்; அப்பொழுது நான் பழிவாங்குவது இன்னதென்று அறிந்துகொள்வ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இஸ்ரவேலாகிய என் ஜனத்தின் கையினால் ஏதோமினிடத்தில் பழிவாங்குவேன்; அவர்கள் என் கோபத்தின்படியும் என் உக்கிரத்தின்படியும் ஏதோமுக்குச் செய்வார்கள்; அப்பொழுது நான் பழிவாங்குவது இன்னதென்று அறிந்துகொள்வ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உரைக்கிறது என்னவென்றால்; பெலிஸ்தியர் குரோதக்காரராயிருந்து, பழம்பகையால் கேடுசெய்யவேண்டுமென்று, வர்மம் வைத்துப் பழிவாங்கினபடியின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உரைக்கிறது என்னவென்றால்; பெலிஸ்தியர் குரோதக்காரராயிருந்து, பழம்பகையால் கேடுசெய்யவேண்டுமென்று, வர்மம் வைத்துப் பழிவாங்கினபடியினா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பெலிஸ்தியருக்கு விரோதமாக என் கையை நீட்டி, கிரேத்தியரைச் சங்கரித்து, சமுத்திரக்கரையில் மீதியானவர்களை அழி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பெலிஸ்தியருக்கு விரோதமாக என் கையை நீட்டி, கிரேத்தியரைச் சங்கரித்து, சமுத்திரக்கரையில் மீதியானவர்களை அழி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க்கிரமான தண்டனைகளினால் அவர்களில் கொடிதாய்ப் பழிவாங்குவேன்; நான் அவர்களில் பழிவாங்கும்போது நான் கர்த்தர் என்று அறிந்துகொள்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க்கிரமான தண்டனைகளினால் அவர்களில் கொடிதாய்ப் பழிவாங்குவேன்; நான் அவர்களில் பழிவாங்கும்போது நான் கர்த்தர் என்று அறிந்துகொள்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ண்டாகி, அவர்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அம்மோன் புத்திரருக்கு எதிராக முகத்தைத்திருப்பி, அவர்களுக்கு விரோதமாகத் தீர்க்கதரிசனம் உரை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் புத்திரருக்கு சொல்லவேண்டியது என்னவென்றால்: கர்த்தராகிய ஆண்டவருடைய வார்த்தையைக் கேளுங்கள்; கர்த்தராகிய ஆண்டவர் உரைக்கிறார்: என் பரிசுத்த ஸ்தலம் பரிசுத்தக்குலைச்சலாக்கப்படுகிறபோதும், யூதா வம்சத்தார் சிறையிருப்பிலே போகிறபோதும், நீ அவர்களுக்கு விரோதமாக ஆ ஆ, என்று நிந்தித்தபடியினால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் புத்திரருக்கு சொல்லவேண்டியது என்னவென்றால்: கர்த்தராகிய ஆண்டவருடைய வார்த்தையைக் கேளுங்கள்; கர்த்தராகிய ஆண்டவர் உரைக்கிறார்: என் பரிசுத்த ஸ்தலம் பரிசுத்தக்குலைச்சலாக்கப்படுகிறபோதும், யூதா வம்சத்தார் சிறையிருப்பிலே போகிறபோதும், நீ அவர்களுக்கு விரோதமாக ஆ ஆ, என்று நிந்தித்தபடியினா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் புத்திரருக்கு சொல்லவேண்டியது என்னவென்றால்: கர்த்தராகிய ஆண்டவருடைய வார்த்தையைக் கேளுங்கள்; கர்த்தராகிய ஆண்டவர் உரைக்கிறார்: என் பரிசுத்த ஸ்தலம் பரிசுத்தக்குலைச்சலாக்கப்படுகிறபோதும், யூதா வம்சத்தார் சிறையிருப்பிலே போகிறபோதும், நீ அவர்களுக்கு விரோதமாக ஆ ஆ, என்று நிந்தித்தபடியினா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உன்னைக் கிழக்குத் தேசத்தாருக்குச் சுதந்தரமாக ஒப்புக்கொடுப்பேன், அவர்கள் உன்னில் தங்கள் அரண்களைக் கட்டி உன்னில் தங்கள் வாசஸ்தலங்களை உண்டுபண்ணுவார்கள்; அவர்கள் உன் கனிகளைப் புசித்து, உன் பாலைக் குடிப்ப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உன்னைக் கிழக்குத் தேசத்தாருக்குச் சுதந்தரமாக ஒப்புக்கொடுப்பேன், அவர்கள் உன்னில் தங்கள் அரண்களைக் கட்டி உன்னில் தங்கள் வாசஸ்தலங்களை உண்டுபண்ணுவார்கள்; அவர்கள் உன் கனிகளைப் புசித்து, உன் பாலைக் குடிப்ப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ரப்பாவை ஒட்டகங்களின் கொட்டகையையும், அம்மோன் புத்திரரின் தேசத்தை ஆட்டுக்கிடையுமாக்குவேன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ரப்பாவை ஒட்டகங்களின் கொட்டகையையும், அம்மோன் புத்திரரின் தேசத்தை ஆட்டுக்கிடையுமாக்குவேன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ாகிய ஆண்டவர் சொல்லுகிறது என்னவென்றால்: இஸ்ரவேல் தேசத்துக்கு விரோதமாக நீ கைகொட்டி, உன் காலால் தட்டி வர்மம்வைத்து, ஆகடியம் பண்ணினபடியினால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ாகிய ஆண்டவர் சொல்லுகிறது என்னவென்றால்: இஸ்ரவேல் தேசத்துக்கு விரோதமாக நீ கைகொட்டி, உன் காலால் தட்டி வர்மம்வைத்து, ஆகடியம் பண்ணினபடியினால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েই জন্য আমি তোমাদের শাস্তি দেব| তোমরা যুদ্ধে লুঠ করা মূল্যবান সামগ্রীর মত হবে| তোমরা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ধিকার হারাবে| বহু দূর দেশে তোমাদের মৃত্যু হবে| আমি তোমাদের দেশ ধ্বংস করব! তখন তোমরা জানবে যে আম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আমার সদাপ্রভু এই কথা বলেন, “মোয়াব ও সেযীর বলে, ‘যিহূদা পরিবার অন্য জাতিদের মত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 মোয়াবের কাঁধ কেটে নেব| তার সীমার শহরগুলি নিয়ে নেব, ভূমির গৌরব বৈত্‌-য়িশীমোত, বাল্-মিযোন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রিযাথযি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র সেই শহরগুলো পূর্ব দেশের লোকদের দেব| তারা তোমাদের ভূমি অধিকার করবে আর আমি পূর্ব দেশের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ারা অম্মোনের লোকদের ধ্বংস করব| তখন সবাই ভুলে যাবে এই কথা যে অম্মোন বলে এক জাতি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ই আমি মোয়াবকে বিচার অনুসারে শাস্তি দেব| তখন তারা জানবে যে আমিই প্রভু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আমার সদাপ্রভু এই কথা বলেন, “ইদোমের লোকরা যিহূদা পরিবারের বিরুদ্ধে উঠে প্রতিশোধ ন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, তাই তারা দোষী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 আমার সদাপ্রভু আরও বলেন, “আমি ইদোমকে শাস্তি দেব, তাদের লোকজন ও পশুদের ধ্বংস করব| আমি তৈ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দদান পর্য়ন্ত সম্পূর্ণ ইদোম দেশটি ধ্বংস করব আর ইদোমীয়দের যুদ্ধে নিহত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ইদোমের বিরুদ্ধে প্রতিশোধ নিতে আমার প্রজা ইস্রায়েলীয়দের ব্যবহার করব| এই ভাবে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া ইদোমের বিরুদ্ধে আমার রোধ প্রকাশ করবে| তখন ইদোমের লোকরা জানবে যে আমিই তাদের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াম|” প্রভু আমার সদাপ্রভু এই কথাগুলি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ভু আমার সদাপ্রভু এই কথাগুলি বলেন, “পলেষ্টীয়রা প্রতিশোধ নেবার চেষ্টা করেছিল, তারা অত্য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ষ্ঠুর হয়েছিল এবং রোধ বহু সময় জ্বলেছ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ই প্রভু আমার সদাপ্রভু বলেন, “আমি পলেষ্টীয়দের শাস্তি দেব; হ্যাঁ, আমি ঐ করেথীয লোকদের ধ্বংস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| সমুদ্রের উপকূলে বসবাসকারী ঐ লোকদের আমি সম্পূর্ণরূপে ধ্বংস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ঐ লোকদের শাস্তি দেব- প্রতিশোধ নেব| আমার রোধ তাদের শিক্ষা দেবে আর তখন তারা জানবে যে আম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বাক্য আমার কাছে এল|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মনুষ্যসন্তান, অম্মোন সন্তানদের দিকে দেখ আর আমার হয়ে তাদের বিরুদ্ধে কথা ব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অম্মোন লোকদের বল: আমার প্রভু, আমার সদাপ্রভুর বাক্য শোন! আমার প্রভু সদাপ্রভু এই কথা বলেন: যখন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স্থান ধ্বংস হয়েছিল তখন তোমরা আনন্দিত হয়েছিলে| ইস্রায়েলের ভূমি কলূষিত হলে তোমরা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গেলে| যিহূদা পরিবারের লোকদের বন্দী করে নিয়ে যাবার সময়ে তোমরা তাদের বিরুদ্ধে গে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ই জন্য আমি পূর্বের লোকদের হাতে তোমাদের সঁপে দেব আর তারা তোমাদের ভূমি অধিকার করবে| তাদের সৈন্য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দেশে তাদের শিবির গড়বে| তারা তোমাদের মধ্যে বাস করবে, তোমাদের ফল খাবে ও তোমাদের দুধ পা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‘আমি রব্বা শহরটিকে উটের চারণস্থান ও অম্মোন দেশকে মেষরা যেখানে বিশ্রাম নেয সেইরকম একটা স্থ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ণত করব| তখন তারা জানবে যে আমিই প্রভ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 এই কথাও বলেন, “জেরুশালেম ধ্বংস হলে পরে তোমরা আনন্দিত হয়েছিলে| তোমরা হাততালি দিয়েছিলে ও প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পিযেছিলে| তোমরা ইস্রায়েলের ভূমিকে নিয়ে অবজ্ঞাসহ ঠাট্ট া কর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2026-10-21T10:25:17Z</dcterms:created>
  <dcterms:modified xsi:type="dcterms:W3CDTF">2026-10-21T10:25:17Z</dcterms:modified>
  <dc:title>যিহিষ্কেল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