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and let my cry come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not your face from me in the day when I am in trouble; incline yours ear unto me: in the day when I call answer me speedi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not your face from me in the day when I am in trouble; incline yours ear unto me: in the day when I call answer me speedil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my days are consumed like smoke, and my bones are burned as an hear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is smitten, and withered like grass; so that I forget to eat my br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reason of the voice of my groaning my bones cleave to my ski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like a pelican of the wilderness: I am like an owl of the deser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atch, and am as a sparrow alone upon the house top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ine enemies reproach me all the day; and they that are mad against me are sworn against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ine enemies reproach me all the day; and they that are mad against me are sworn against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have eaten ashes like bread, and mingled my drink with weep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cause of yours indignation and your wrath: for you have lifted me up, and cast me dow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days are like a shadow that declines; and I am withered like gra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you, O LORD, shall endure for ever; and your remembrance unto all gener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you, O LORD, shall endure for ever; and your remembrance unto all generation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arise, and have mercy upon Zion: for the time to favour her, yea, the set time, has co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arise, and have mercy upon Zion: for the time to favour her, yea, the set time, has co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your servants take pleasure in her stones, and favour the dust thereof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the heathen shall fear the name of the LORD, and all the kings of the earth your glor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n the LORD shall build up Zion, he shall appear in his glor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will regard the prayer of the destitute, and not despise their pray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will regard the prayer of the destitute, and not despise their pray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is shall be written for the generation to come: and the people which shall be created shall praise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he has looked down from the height of his sanctuary; from heaven did the LORD behold the earth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he has looked down from the height of his sanctuary; from heaven did the LORD behold the earth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o hear the groaning of the prisoner; to loose those that are appointed to death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o hear the groaning of the prisoner; to loose those that are appointed to death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o declare the name of the LORD in Zion, and his praise in Jerusalem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 people are gathered together, and the kingdoms, to serve the LOR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weakened my strength in the way; he shortened my day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, O my God, take me not away in the midst of my days: your years are throughout all generation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, O my God, take me not away in the midst of my days: your years are throughout all generation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f old have you laid the foundation of the earth: and the heavens are the work of your hand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y shall perish, but you shall endure: yea, all of them shall wax old like a garment; as a vesture shall you change them, and they shall be changed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y shall perish, but you shall endure: yea, all of them shall wax old like a garment; as a vesture shall you change them, and they shall be changed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you are the same, and your years shall have no e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children of your servants shall continue, and their seed shall be established before you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children of your servants shall continue, and their seed shall be established before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3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 நாளிலே எனக்குத் தீவிரமாய்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ச் சாபம் இ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தலையா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ம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முறையாக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ல்வையைப்போல் மாற்றுவீர், அப்பொழுது மாற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2026-11-02T19:16:12Z</dcterms:created>
  <dcterms:modified xsi:type="dcterms:W3CDTF">2026-11-02T19:16:12Z</dcterms:modified>
  <dc:title>சங்கீதம்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