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ந்நாளிலே எருசலேமுக்கு விரோதமாய் வருகிற எல்லா ஜாதிகளையும் அழிக்கப் பார்ப்பே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 புலம்பல் பெரிதாயிருக்கு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 ஸ்திரீகள் தனித்தனியேயும் புலம்புவா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298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ઝખાર્યા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ઇસ્રાએલને લગતી દેવ વાણી, આકાશને ફેલાવનાર અને પૃથ્વીને સ્થિર કરનાર તથા માણસની અંદર જીવ પૂરના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આ વચન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હું યરૂશાલેમને પડોશી પ્રજાઓ માટે કેફી પ્યાલા જેવો બનાવીશ કે જે નગર પર હુમલો કરશે, તેઓ પણ યહૂદિ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 હુમલો કરશે. તેઓ યહૂદિયાને પણ ઘેરો ઘાલ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 દિવસે હું યરૂશાલેમને બધી પ્રજાઓ માટે ભારે શિલારૂપ બનાવી દઇશ. જે કોઇ તેને ઉપાડવા જશે તે ભયં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તે ઘવાશે. પૃથ્વી ઉપરની બધી પ્રજાઓ ભેગી થઇને તેનો સામનો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તે દિવસ તેની સામે થનાર સૈન્યોને હું મૂંઝવી નાખીશ અને તેઓને મૂર્ખા બનાવીશ. કેમ કે હું યહૂદિયા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 પર મારી નજર રાખીશ. પણ તેના દુશ્મનોને આંધળા કરી નાખી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અને યહૂદિયાના કુળના સરદારો લોકોને પ્રોત્સાહન આપશે તેઓ કહેશે, ‘સૈન્યોનો યહોવા તમારા દેવ છે જે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પણને પ્રબળ કર્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 દિવસે હું યહૂદિયાના આગેવાનોને વનમાં આગ લગાડનાર ચિંગારી સમાન અને ઘાસની ગંજીને આગ ચાંપનાર મશા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ન બનાવીશ. તે જમણી અને ડાબી બાજુના પડોશી દેશોને બાળી નાખશે પણ યરૂશાલેમ અડગ ર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યહોવા, પહેલાં યહૂદિયાના ગામોને વિજયી બનાવશે, તે બતાવવા કે દાઉદનું કુળ અને યરૂશાલેમ યહૂદિયાના બી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કો કરતા ચડિયાતા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તે દિવસે હું યરૂશાલેમના વતનીઓનું રક્ષણ કરીશ, જેથી તેઓમાંનો નબળામાં નબળો માણસ પણ દાઉદ જેવો બળ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ની જશે. અને દાઉદના કુટુંબો દેવની જેમ, યહોવાના દૂતની જેમ તેમની આગળ હ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તે દિવસે હું યરૂશાલેમની સામે ચઢી આવનાર બધી પ્રજાઓનો નાશ કરનાર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છી હું દાઉદના અને યરૂશાલેમના વતનીઓમાં તે દિવસે કરૂણા અને પ્રાર્થનાની ભાવના જગાડીશ, અને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મને રહેંસી નાખ્યા છે તેના માટે શોક કરશે જેવી રીતે જેઓ પોતાના એક જ સંતાન માટે શોક કરે છે, જેવી રી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જેઓ પોતાના પહેલા બાળક માટે રડે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અને મગિદોનની ખીણમાં હદાદરિમ્મોનના વિચારના જેવા ભારે વિચાર તે દિવસે યરૂશાલેમમાં થ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દેશનાં સર્વ કુળો એકબીજાથી જુદા પડી જશે અને શોક કરશે. દાઉદના વંશજોના પુરુષો અલગ શોક પાળશે,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ની પત્નીઓ અલગ શોક પાળશે; નાથાનના વંશજોના પુરુષો અલગ શોક પાળશે અને તેમની પત્નીઓ અલગ શોક પા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લેવીના કુટુંબના પુરુષો અલગ શોક પાળશે અને તેમની પત્નીઓ અલગ શોક પાળશે; શિમઇના કુટુંબના પુરુષો અલ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શોક પાળશે; અને તેમની પત્નીઓ અલગ શોક પા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અને બાકીના બધા કુટુંબોના પુરુષો અલગ શોક પાળશે અને તેમની પત્નીઓ અલગ શોક પાળ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ઝખાર્યા : 12]]></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2026-10-20T06:11:53Z</dcterms:created>
  <dcterms:modified xsi:type="dcterms:W3CDTF">2026-10-20T06:11:53Z</dcterms:modified>
  <dc:title>ઝખાર્યા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