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நோவாவை நோக்கி: நீயும் உன் வீட்டார் அனைவரும் பேழைக்குள் பிரவேசியுங்கள்; இந்தச் சந்ததியில் உன்னை எனக்கு முன்பாக நீதிமானாகக் 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நோவாவை நோக்கி: நீயும் உன் வீட்டார் அனைவரும் பேழைக்குள் பிரவேசியுங்கள்; இந்தச் சந்ததியில் உன்னை எனக்கு முன்பாக நீதிமானாகக் 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மீதெங்கும் வித்தை உயிரோடே காக்கும் பொருட்டு, நீ சுத்தமான சகல மிருகங்களிலும், ஆணும் பெண்ணுமாக எவ்வேழு ஜோடும், சுத்தமல்லாத மிருகங்களில் ஆணும் பெண்ணுமாக ஒவ்வொரு ஜோட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மீதெங்கும் வித்தை உயிரோடே காக்கும் பொருட்டு, நீ சுத்தமான சகல மிருகங்களிலும், ஆணும் பெண்ணுமாக எவ்வேழு ஜோடும், சுத்தமல்லாத மிருகங்களில் ஆணும் பெண்ணுமாக ஒவ்வொரு ஜோட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ாயத்துப் பறவைகளிலும், சேவலும் பேடுமாக எவ்வேழு ஜோடும் உன்னிடத்தில் சேர்த்துக்கொ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ாயத்துப் பறவைகளிலும், சேவலும் பேடுமாக எவ்வேழு ஜோடும் உன்னிடத்தில் சேர்த்துக்கொ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ன்னும் ஏழுநாள் சென்றபின்பு, நாற்பதுநாள் இரவும் பகலும் பூமியின்மேல் மழையை வருஷிக்கப்பண்ணி, நான் உண்டாக்கின ஜீவஜந்துக்கள் அனைத்தையும் பூமியின்மேல் இராதபடி நிக்கிரகம் பண்ணுவ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ன்னும் ஏழுநாள் சென்றபின்பு, நாற்பதுநாள் இரவும் பகலும் பூமியின்மேல் மழையை வருஷிக்கப்பண்ணி, நான் உண்டாக்கின ஜீவஜந்துக்கள் அனைத்தையும் பூமியின்மேல் இராதபடி நிக்கிரகம் பண்ணுவ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ோவா தனக்குக் கர்த்தர் கட்டளையிட்டபடியெல்லாம் செய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லப்பிரளயம் பூமியின்மேல் உண்டானபோது, நோவா அறுநூறு வயதாய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லப்பிரளயத்துக்குத் தப்பும்படி நோவாவும் அவனுடனேகூட அவன் குமாரரும், அவன் மனைவியும் அவன் குமாரரின் மனைவிகளும் பேழைக்குள் பிரவேச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லப்பிரளயத்துக்குத் தப்பும்படி நோவாவும் அவனுடனேகூட அவன் குமாரரும், அவன் மனைவியும் அவன் குமாரரின் மனைவிகளும் பேழைக்குள் பிரவேச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நோவாவுக்குக் கட்டளையிட்டபடியே, சுத்தமான மிருகங்களிலும், சுத்தமல்லாத மிருகங்களிலும், பூமியின்மேல் ஊரும் பிராணிகள் எல்லாவற்றி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ும் பெண்ணும் ஜோடு ஜோடாக நோவாவிடத்தில் பேழைக்குட்பட்டன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ுநாள் சென்றபின்பு பூமியின்மேல் ஜலப்பிரளயம் உண்ட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ோவாவுக்கு அறுநூறாம் வயதாகும் வருஷம் இரண்டாம் மாதம் பதினேழாம் தேதியாகிய அந்நாளிலே, மகா ஆழத்தின் ஊற்றுக்கண்களெல்லாம் பிளந்தன; வானத்தின் மதகுகளும் திறவுண்ட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ோவாவுக்கு அறுநூறாம் வயதாகும் வருஷம் இரண்டாம் மாதம் பதினேழாம் தேதியாகிய அந்நாளிலே, மகா ஆழத்தின் ஊற்றுக்கண்களெல்லாம் பிளந்தன; வானத்தின் மதகுகளும் திறவுண்ட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ோவாவுக்கு அறுநூறாம் வயதாகும் வருஷம் இரண்டாம் மாதம் பதினேழாம் தேதியாகிய அந்நாளிலே, மகா ஆழத்தின் ஊற்றுக்கண்களெல்லாம் பிளந்தன; வானத்தின் மதகுகளும் திறவுண்ட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ற்பதுநாள் இரவும் பகலும் பூமியின்மேல் பெருமழை பெய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ைத்தினமே நோவாவும், நோவாவின் குமாரராகிய சேமும் காமும் யாப்பேத்தும், அவர்களுடனேகூட நோவாவின் மனைவியும், அவன் குமாரரின் மூன்று மனைவிகளும், பேழைக்குள் பிரவேச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ோடு ஜாதிஜாதியான சகலவிதக் காட்டு மிருகங்களும், ஜாதிஜாதியான சகலவித நாட்டு மிருகங்களும், பூமியின்மேல் ஊருகிற ஜாதிஜாதியான சகலவித ஊரும் பிராணிகளும், ஜாதிஜாதியான சகலவிதப் பறவைகளும், பலவிதமான சிறகுகளுள்ள சகலவிதப் பட்சிகளும் பிரவேசித்தன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ோடு ஜாதிஜாதியான சகலவிதக் காட்டு மிருகங்களும், ஜாதிஜாதியான சகலவித நாட்டு மிருகங்களும், பூமியின்மேல் ஊருகிற ஜாதிஜாதியான சகலவித ஊரும் பிராணிகளும், ஜாதிஜாதியான சகலவிதப் பறவைகளும், பலவிதமான சிறகுகளுள்ள சகலவிதப் பட்சிகளும் பிரவேசித்தன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யே ஜீவசுவாசமுள்ள மாம்ச ஜந்துக்கள் எல்லாம் ஜோடு ஜோடாக நோவாவிடத்தில் பேழைக்குள் பிரவேசித்தன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அவனுக்குக் கட்டளையிட்டபடியே, ஆணும் பெண்ணுமாகச் சகலவித மாம்ச ஜந்துக்களும் உள்ளே பிரவேசித்தன; அப்பொழுது கர்த்தர் அவனை உள்ளேவிட்டுக் கதவை அடைத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அவனுக்குக் கட்டளையிட்டபடியே, ஆணும் பெண்ணுமாகச் சகலவித மாம்ச ஜந்துக்களும் உள்ளே பிரவேசித்தன; அப்பொழுது கர்த்தர் அவனை உள்ளேவிட்டுக் கதவை அடை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லப்பிரளயம் நாற்பது நாள் பூமியின்மேல் உண்டானபோது, ஜலம் பெருகி, பேழையைக் கிளம்பப்பண்ணிற்று; அது பூமிக்குமேல் மித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லப்பிரளயம் நாற்பது நாள் பூமியின்மேல் உண்டானபோது, ஜலம் பெருகி, பேழையைக் கிளம்பப்பண்ணிற்று; அது பூமிக்குமேல் மித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லம் பெருவெள்ளமாகி, பூமியின்மேல் மிகவும் பெருகிற்று; பேழையானது ஜலத்தின்மேல் மிதந்துகொண்ட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லம் பூமியின்மேல் மிகவும் அதிகமாய்ப் பெருகினதினால், வானத்தின்கீழ் எங்குமுள்ள உயர்ந்த மலைகளெல்லாம் மூடப்பட்ட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டப்பட்ட மலைகளுக்கு மேலாய்ப் பதினைந்துமுழ உயரத்திற்கு ஜலம் பெருக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மாம்சஜந்துக்களாகிய பறவைகளும், நாட்டு மிருகங்களும் காட்டு மிருகங்களும் பூமியின்மேல் ஊரும் பிராணிகள் யாவும், எல்லா நரஜீவன்களும், பூமியின்மேல் சஞ்சரிக்கிறவைகள் யாவும் மாண்ட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ட்டாந்தரையில் உண்டான எல்லாவற்றிலும் நாசியிலே ஜீவசுவாசமுள்ளவைகள் எல்லாம் மாண்டுபோயின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ர் முதல், மிருகங்கள், ஊரும் பிராணிகள், ஆகாயத்துப் பறவைகள் பரியந்தமும், பூமியின்மேல் இருந்த உயிருள்ள வஸ்துக்கள் யாவும் அழிந்து, அவைகள் பூமியில் இராதபடிக்கு நிக்கிரகமாயின; நோவாவும் அவனுடனே பேழையில் இருந்த உயிர்களும் மாத்திரம் காக்கப்பட்ட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ர் முதல், மிருகங்கள், ஊரும் பிராணிகள், ஆகாயத்துப் பறவைகள் பரியந்தமும், பூமியின்மேல் இருந்த உயிருள்ள வஸ்துக்கள் யாவும் அழிந்து, அவைகள் பூமியில் இராதபடிக்கு நிக்கிரகமாயின; நோவாவும் அவனுடனே பேழையில் இருந்த உயிர்களும் மாத்திரம் காக்கப்பட்ட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ர் முதல், மிருகங்கள், ஊரும் பிராணிகள், ஆகாயத்துப் பறவைகள் பரியந்தமும், பூமியின்மேல் இருந்த உயிருள்ள வஸ்துக்கள் யாவும் அழிந்து, அவைகள் பூமியில் இராதபடிக்கு நிக்கிரகமாயின; நோவாவும் அவனுடனே பேழையில் இருந்த உயிர்களும் மாத்திரம் காக்கப்பட்ட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லம் பூமியின்மேல் நூற்றைம்பது நாள் மிகவும் பிரவாகித்துக்கொண்ட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યહોવાએ નૂહને કહ્યું, “મેં જોયું છે કે, આ સમયે પાપી લોકોમાં તું જ એક ન્યાયી વ્યકિત છે એટલ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પરિવારને ભેગો કર. અને તમે બધા વહાણમાં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્રત્યેક શુદ્ધ પ્રાણીઓની સાત સાત જોડ (સાત નર અને સાત માંદા) સાથે લઈ લો અને પૃથ્વીના બીજા અશુદ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ણીઓની એક એક જોડ જેમાં એક નર અને એક માંદા હોય તે લઈ લ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વામાં ઉડનારાં બધાં જ પક્ષીઓની સાત જોડ (સાત નર અને સાત માંદા) લઈ આવો. આથી આ બધાં જ પ્રાણીઓ પૃથ્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જીવતા રહેશે. જયારે બીજા પ્રાણીઓ નાશ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વે હું સાત દિવસ પછી 40 દિવસ અને 40 રાત પૃથ્વી પર વરસાદ વરસાવીશ. અને મેં ઉત્પન્ન કરેલ એક એક જીવ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પૃથ્વી પરથી ભૂંસી નાખ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નૂહે યહોવાની બધી જ વાતો સ્વીકારી અને યહોવાની આજ્ઞા પ્રમાંણે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ૃથ્વી પર જળપ્રલય થયો, ત્યારે નૂહને 600 વર્ષ થ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નૂહ અને તેનો પરિવાર જળપ્રલયથી બચવા માંટે વહાણમાં ચાલ્યા ગયાં. નૂહની પત્ની, તેના પુત્ર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વધૂઓ તેમની સાથે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ેવની નૂહને આજ્ઞા પ્રમાંણે, શુધ્ધ પ્રાણીઓ અને અશુધ્ધ પ્રાણીઓ અને પક્ષીઓ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ેટે ચાલનારા પ્રાણીઓએ દરેકમાંથી બે નર અને બે માંદા વહાણમાં નૂહ સાથે ચઢી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સાત દિવસ પછી પ્રલયનાં પાણી પૃથ્વી પર ફરી વળ્યંા. ધરતી પર વર્ષા થ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બીજા મહિનાના સત્તરમાં દિવસે જયારે નૂહ 600વર્ષની ઉમરનો હતો, જમીનમાંથી પાતાળના ઝરણાંઓ ફૂટ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કળ્યાં. અને જમીનમાંથી પાણી વહેવા માંડયું. તે દિવસે પૃથ્વી પર ભારે વર્ષા થઈ. જાણે કે, આકાશની બાર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ઘડી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40 દિવસ અને 40 રાત સુધી પૃથ્વી પર વરસાદ વરસતો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બરાબર તે જ દિવસે નૂહ તેની પત્ની, તેના પુત્રો, શેમ, હામ, અને યાફેથ અને તેમની પત્નીઓ વહાણમાં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ઓ તેમજ દરેક જાતનાં પૃથ્વી પરનાં પ્રાણીઓ વહાણમાં હતાં. દરેક જાતના પશુ, દરેક જાતનાં પે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નારાં પ્રાણીઓ અને દરેક જાતનાં પક્ષી તેમજ પાંખવાળા જીવો વહાણમાં ચઢી ગ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 બધાં જ પ્રાણીઓ નૂહની સાથે વહાણમાં ગયાં હતા, દરેક પ્રકારના જીવિત જાનવરોનાં તે જોડ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દેવની આજ્ઞા પ્રમાંણે બધાં જ પ્રાણીઓ જોડીમાં વહાણમાં ચઢી ગયા. તેઓના વહાણમાં આવી ગયા બાદ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પાછળનો દરવાજો બંધ કરી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ચાળીસ દિવસ સુધી પૃથ્વી પર જળપ્રલય ચાલુ રહ્યો. પાણી વધતાં ગયાં. અને વહાણ પૃથ્વીથી અધ્ધર ઊંચકા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ાણી ચઢતાં જ ગયા અને ખૂબ વધી ગયા, અને વહાણ પાણી ઉપર તરવા લાગ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ાણી પૃથ્વી પર એટલા બધાં ચઢયાં કે, આકાશ નીચેના બધાં જ ઊંચા પર્વતો ઢંકા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અને પાણી વધીને ઉંચામાં ઉંચા પર્વતોથી ઉપર 20 ફૂટ ચઢી ગ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ૃથ્વી પરના બધાં જ જીવો મરી ગયા.દરેક પુરુષ અને સ્ત્રી મરી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બધાં જ પક્ષીઓ અને બધી જ જાતનાં પ્રાણીઓ પણ મરી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 રીતે દેવે પૃથ્વી પરના બધાંજ જીવિત, મનુષ્ય, બધાં જ પ્રાણી, બધાં જ પેટે ચાલનારાં જીવો અને બધા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ક્ષીઓનો નાશ કર્યો. એ બધાં જ પૃથ્વી પરથી ભૂંસાઈ ગયાં. માંત્ર નૂહ અને તેની સાથે વહાણમાં જેઓ હતાં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બચ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ને 150 દિવસ સુધી જમીન લગાતાર પાણીથી ઢંકાયેલી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2026-10-20T02:46:27Z</dcterms:created>
  <dcterms:modified xsi:type="dcterms:W3CDTF">2026-10-20T02:46:27Z</dcterms:modified>
  <dc:title>ઉત્પત્તિ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