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முன்பாகமாத்திரமல்ல, மனுஷருக்கு முன்பாகவும் யோக்கியமானவைகளைச் செய்ய நாட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முன்பாகமாத்திரமல்ல, மனுஷருக்கு முன்பாகவும் யோக்கியமானவைகளைச் செய்ய நாட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சகோதரரே, மக்கெதோனியா நாட்டுச் சபைகளுக்கு தேவன் அளித்த கிருபையை உங்களுக்கு அறிவி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ங்கள் உபகாரத்தையும், பரிசுத்தவான்களுக்குச் செய்யப்படும் தர்மஊழியத்தின் பங்கையும் நாங்கள் ஏற்றுக்கொள்ளும்படி அவர்கள் எங்களை மிகவும் வேண்டிக்கொ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ுக்குச் சகாயமும் உங்களுக்கு வருத்தமும் உண்டாகும்படியல்ல, சமநிலையிருக்கும்படியாகவே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உங்களுக்காக இப்படிப்பட்ட ஜாக்கிரதை உண்டாயிருக்கும்படி தீத்துவின் இருதயத்தில் அருளின தேவனுக்கு ஸ்தோத்திர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உங்களுக்காக இப்படிப்பட்ட ஜாக்கிரதை உண்டாயிருக்கும்படி தீத்துவின் இருதயத்தில் அருளின தேவனுக்கு ஸ்தோத்திர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த்தினாலே சேர்க்கப்பட்ட மிகுதியான தர்மப்பணத்தைக்குறித்து ஒருவனும் எங்களைக் குற்றப்படுத்தாதபடிக்கு நாங்கள் எச்சரிக்கையாயிருந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ಾಕಂದರೆ ಕರ್ತನ ದೃಷ್ಟಿಯಲ್ಲಿ ಮಾತ್ರವಲ್ಲದೆ ಮನುಷ್ಯರ ದೃಷ್ಟಿಯಲ್ಲಿಯೂ ಗೌರವ ವಾದವುಗಳನ್ನು ಯೋಚನ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ುಕೊಳ್ಳುವವರಾ 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 ಸಂಗಡ ನಮ್ಮ ಸಹೋದರನನ್ನು ಕಳುಹಿಸಿದ್ದೇವೆ;ನಾವು ಅನೇಕ ಸಮಯಗಳಲ್ಲಿಯೂ ಅನೇಕ ಕಾರ್ಯಗಳಲ್ಲಿಯೂ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ೀಕ್ಷಿಸಿ ಆಸಕ್ತಿಯುಳ್ಳವನೆಂದು ತಿಳುಕೊಂಡಿದ್ದೇವೆ; ಈಗಲಾ ದರೋ ಅವನು ನಿಮ್ಮಲ್ಲಿಟ್ಟಿರುವ ವಿಶೇಷ ಭರವಸದಿಂದ ಇನ್ನೂ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 ಆಸಕ್ತಿಯುಳ್ಳ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ತೀತನನ್ನು ಕುರಿತು ಕೇಳುತ್ತೀರೋ, ಅವನು ನನ್ನ ಪಾಲುಗಾರನೂ ನಿಮ್ಮ ವಿಷಯವಾಗಿ ನನಗೆ ಜೊತೆ ಸಹಕಾರಿಯೂ ಆ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ಸಹೋದರರನ್ನು ಕುರಿತು ಕೇಳುತ್ತೀರೋ, ಅವರು ಸಭೆಗಳ ಸೇವಕರೂ ಕ್ರಿಸ್ತನಮಹಿಮೆಯೂ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ಕಾರಣ ನಿಮ್ಮ ಪ್ರೀತಿಯನ್ನೂ ನಿಮ್ಮ ವಿಷಯವಾಗಿರುವ ನಮ್ಮ ಹೊಗಳಿ ಕೆಯನ್ನೂ ಇವರಿಗೂ ಸಭೆಗಳಿಗೂ ವ್ಯಕ್ತ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ಸಹೋದರರೇ, ಮಕೆದೋನ್ಯದ ಸಭೆಗಳಿಗೆ ಅನುಗ್ರಹಿಸಲ್ಪಟ್ಟ ದೇವರ ಕೃಪೆಯನ್ನು ನಿಮಗೆ ತಿಳ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ಸಭೆಗಳವರು ಬಹಳ ಹಿಂಸೆಯನ್ನು ತಾಳುವವರಾದರೂ ವಿಪರೀತ ವಾದ ಬಡತನದಲ್ಲಿದ್ದರೂ ಬಹು ಆನಂದದಿಂದ ತುಂಬಿದವರಾಗಿ ಅತ್ಯ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ಔದಾರ್ಯವುಳ್ಳವ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ಶಕ್ತ್ಯಾನುಸಾರವಾಗಿ ಮಾತ್ರ ಕೊಡಲಿಲ್ಲ; ಹೌದು, ಶಕ್ತಿಯನ್ನು ವಿಾರಿ ತಮ್ಮಷ್ಟಕ್ಕೆ ತಾವೇ ಕೊಟ್ಟರು; ಇ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ಸಾಕ್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ರಿಶುದ್ಧರಿಗೆ ದಾನ ಕೊಡುವ ಅನ್ಯೋನ್ಯತೆಯಲ್ಲಿ ತಾವು ಪಾಲುಗಾರ ರಾಗುವಂತೆ ನಮ್ಮನ್ನು ಬಹಳವಾಗಿ ಬೇ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ನಿರೀಕ್ಷಿಸಿದ ಪ್ರಕಾರವಾಗಿ ಅವರು ಕೊಡದೆ ಮೊದಲು ತಮ್ಮನ್ನೇ ಕರ್ತನಿಗೆ ಒಪ್ಪಿಸಿಕೊಟ್ಟರು; ಅನಂತರ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ತ್ತಾನುಸಾರವಾಗಿ ನಮಗೂ ತಮ್ಮನ್ನು ಒಪ್ಪಿಸಿ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ಲಾಗಿ ಈ ಕೃಪಾಕಾರ್ಯವನ್ನು ಪ್ರಾರಂಭಿಸಿದ ತೀತನು ನಿಮ್ಮಲ್ಲಿ ಸಹ ಅದನ್ನು ಕೊನೆಗಾಣಿಸಬೇಕೆಂದು ನಾವ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ನೀವು ಎಲ್ಲವುಗಳಲ್ಲಿ ಅಂದರೆ ನಂಬಿಕೆಯಲ್ಲಿಯೂ ಮಾತಿ ನಲ್ಲಿಯೂ ಜ್ಞಾನದಲ್ಲಿಯೂ ಎಲ್ಲಾ ಆಸಕ್ತಿಯಲ್ಲಿಯೂ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ಿರುವ ನಿಮ್ಮ ಪ್ರೀತಿಯಲ್ಲಿಯೂ ಸಮೃದ್ಧರಾಗಿರುವಂತೆಯೇ ಈ ಕೃಪೆಯಲ್ಲಿಯೂ ಸಮೃದ್ಧ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ಇದನ್ನು ಆಜ್ಞೆಯಂತೆ ಹೇಳದೆ ಇತರರ ಆಸಕ್ತಿಯನ್ನು ತೋರಿಸಿಕೊಟ್ಟು ನಿಮ್ಮ ಪ್ರೀತಿಯು ಯಥಾರ್ಥವಾದದ್ದೆಂಬ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ಾಂತಪಡಿಸುವದ ಕ್ಕಾಗಿಯೇ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ಮ್ಮ ಕರ್ತನಾದ ಯೇಸು ಕ್ರಿಸ್ತನ ಕೃಪೆಯನ್ನು ನೀವು ಅರಿತವರಾಗಿದ್ದೀರಿ; ಹೇಗಂದರೆ ಆತನು ಐಶ್ವರ್ಯವಂತನಾಗಿದ್ದರ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ತನದ ಮೂಲಕ ನೀವು ಐಶ್ವರ್ಯವಂತ ರಾಗುವಂತೆ ಆತನು ನಿಮಗೋಸ್ಕರ ಬಡ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ಕಾರ್ಯವನ್ನು ಕುರಿತು ನನ್ನ ಅಭಿಪ್ರಾಯವನ್ನು ತಿಳಿಸುತ್ತೇನೆ; ಇದನ್ನು ಒಂದು ವರುಷದ ಹಿಂದೆ ನಡ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ಡಗುವದರಲ್ಲಿಯೂ ಅದನ್ನು ನಡಿಸಬೇಕೆಂದು ಮಾಡುವದರಲ್ಲಿಯೂ ನೀವು ಮುಂದಾಗಿದ್ದದರಿಂದ ಅದು ನಿಮಗೆ ವಿಹಿತ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ಕಾರ್ಯವನ್ನು ಮಾಡುವದಕ್ಕೆ ಹೇಗೆ ನಿಮ್ಮಲ್ಲಿ ಸಿದ್ದಮನಸ್ಸು ಇತ್ತೋ ಹಾಗೆಯೇ ನೆರವೇರಿಸಿರಿ;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ಿರುವದರೊಳಗಿಂದ ಆ ಕಾರ್ಯವನ್ನು ಪೂರ್ತಿ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ಒಬ್ಬನು ಕೊಡುವದಕ್ಕೆ ಮನಸ್ಸಿದ್ದರೆ ಅವನು ತನಗೆ ಇಲ್ಲದ್ದಕ್ಕನುಸಾರವಾಗಿ ಅಲ್ಲ, ಆದರೆ ಇರುವದಕ್ಕನುಸಾರವ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ರೆ ಅದು ಸಮರ್ಪ ಕ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ತರರ ಭಾರವು ಪರಿಹಾರವಾಗ ಬೇಕೆಂದೂ ನಿಮಗೆ ಭಾರವಾಗಬೇಕೆಂದೂ ನನ್ನ ತಾತ್ಪರ್ಯವ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ಮಾನತ್ವವಿರಬೇಕೆಂದೇ ನನ್ನ ತಾತ್ಪರ್ಯ. ಸದ್ಯಕ್ಕೆ ನಿಮ್ಮ ಸಮೃದ್ಧಿಯು ಅವರ ಕೊರತೆ ಯನ್ನು ನೀಗಿಸುತ್ತದೆ; ಮುಂದೆ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ೃದ್ಧಿಯು ನಿಮ್ಮ ಕೊರತೆಯನ್ನು ನೀಗಿಸುವದು; ಹೀಗೆ ಸಮಾನತ್ವವು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ಬಹಳ ಕೂಡಿಸಿದವನಿಗೆ ಏನೂ ಹೆಚ್ಚಾಗಲಿಲ್ಲ; ಸ್ವಲ್ಪವಾಗಿ ಕೂಡಿಸಿದವನಿಗೆ ಏನೂ ಕಡಿಮೆಯಾಗಲಿಲ್ಲ ಎಂದು ಬರೆದ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ಿಮ್ಮ ವಿಷಯವಾಗಿ ಅದೇ ಹಿತಚಿಂತನೆ ಯನ್ನು ದೇವರು ತೀತನ ಹೃದಯದಲ್ಲಿ ಹುಟ್ಟಿಸಿದ್ದಕ್ಕಾಗಿ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ನಿಮ್ಮ ಬಳಿಗೆ ಹೋಗಬೇಕೆಂದು ನಾವು ಕೇಳಿಕೊಂಡಾಗ ನಿಜ ವಾಗಿಯೂ ಒಪ್ಪಿದ್ದಲ್ಲದೆ ಅತ್ಯಾಸಕ್ತನಾ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ಷ್ಟಕ್ಕೆ ತಾನೇ ನಿಮ್ಮ ಬಳಿಗೆ ಬ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ಸುವಾರ್ತೆಯ ವಿಷಯದಲ್ಲಿ ಎಲ್ಲಾ ಸಭೆಗಳಲ್ಲಿಯೂ ಹೆಸರುಗೊಂಡಿದ್ದ ಸಹೋದರನನ್ನು ಅವನ ಜೊತೆ 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ಾತ್ರವಲ್ಲದೆ ಈ ಕೃಪಾ ಕಾರ್ಯವು ನಮ್ಮ ಮೂಲಕ ಕರ್ತನ ಮಹಿಮೆಗಾಗಿ ನಡೆಯುವಂತೆ ನಿಮ್ಮ ಸಿದ್ಧಮನಸ್ಸ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ಿಸುವದಕ್ಕಾಗಿ ನಮ್ಮ ಜೊತೆಯಲ್ಲಿ ಪ್ರಯಾಣ ಮಾಡುವದಕ್ಕೆ ಇವನು ಸಹ ಸಭೆಗಳಿಂದ ಆರಿಸ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ವು ಪಾರುಪತ್ಯ ಮಾಡುವ ಈ ಸಮೃದ್ಧಿಯ ವಿಷಯದಲ್ಲಿ ಒಬ್ಬರೂ ನಮ್ಮ ಮೇಲೆ ತಪ್ಪುಹೊರಿಸುವದಕ್ಕೆ ಆಸ್ಪದ ವಿ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2026-10-21T06:12:52Z</dcterms:created>
  <dcterms:modified xsi:type="dcterms:W3CDTF">2026-10-21T06:12:52Z</dcterms:modified>
  <dc:title>2 ಕೊರಿಂಥದವರಿಗೆ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