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ஜனத்தார் யாவருக்கும் பரியாசமும், நித்தம் அவர்கள் கின்னரப் பாடலுமா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சப்பினால் என்னை நிரப்பி, எட்டியினால் என்னை வெறிக்கச்செய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பருக்கைக் கற்களால் என் பற்களை நொறுக்கி, என்னைச் சாம்பலில் புரளப்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ஆத்துமாவைச் சமாதானத்துக்குத் தூரமாக்கினார்; சுகத்தை மற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ெலனும் நான் கர்த்தருக்குக் காத்திருந்த நம்பிக்கையும் அழிந்துபோயிற்று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ட்டியும் பிச்சுமாகிய என் சிறுமையையும் என் தவிப்பையும் நினைத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 அவைகளை நினைத்து நினைத்து எனக்குள் முறிந்துபோ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ை என் மனதிலே வைத்து, நம்பிக்கைகொண்டிர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நிர்மூலமாகாதிருக்கிறது கர்த்தருடைய கிருபையே, அவருடைய இரக்கங்களுக்கு முடி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் காலைதோறும் புதியவைகள்; உமது உண்மை பெரித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என் பங்கு என்று என் ஆத்துமா சொல்லும்; ஆகையால் அவரிடத்தில் நம்பிக்கைகொண்ட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க்குக் காத்திருக்கிறவர்களுக்கும் தம்மைத் தேடுகிற ஆத்துமாவுக்கும் கர்த்தர் நல்ல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இரட்சிப்புக்கு நம்பிக்கையோடு காத்திருக்கிறது நல்ல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இளம்பிராயத்தில் நுகத்தைச் சுமக்கிறது மனுஷனுக்கு நல்ல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ே அதைத் தன்மேல் வைத்தாரென்று அவன் தனித்திருந்து மெளனமாயிரு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பிக்கைக்கு இடமுண்டோ என்று தன் வாயைத் தூளில் நுழுந்துவான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னை அடிக்கிறவனுக்குத் தன் கன்னத்தைக் காட்டி, நிந்தையால் நிறைந்திருப்பான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ண்டவர் என்றென்றைக்கும் கைவிடமா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சஞ்சலப்படுத்தினாலும் தமது மிகுந்த கிருபையின்படி இரங்க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மனப்பூர்வமாய் மனுபுத்திரரைச் சிறுமையாக்கிச் சஞ்சலப்படுத்துகிற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பூமியில் சிறைப்பட்டவர்கள் யாவரையும் தன் கால்களின்கீழ் நசுக்குகிறத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தமானவரின் சமுகத்தில் மனுஷருடைய நியாயத்தைப் புரட்டுகிறத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ை அவனுடைய வழக்கிலே மாறுபாடாக்குகிறதையும், ஆண்டவர் காணாதிருப்பா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ண்டவர் கட்டளையிடாதிருக்கக் காரியம் சம்பவிக்கும் என்று சொல்லுகிற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்னதமானவருடைய வாயிலிருந்து தீமையும் நன்மையும் புறப்படுகிறதில்லைய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ிருள்ள மனுஷன் முறையிடுவானேன்? அவன் தன் பாவத்துக்கு; வரும் தண்டனையைக்குறித்து முறையிடு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ம் நம்முடைய வழிகளைச் சோதித்து ஆராய்ந்து, கர்த்தரிடத்தில் திரும்ப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் நம்முடைய கைகளோடுங்கூட நம்முடைய இருதயத்தையும் பரலோகத்திலிருக்கிற தேவனிடத்திற்கு ஏறெடுக்கக்கடவ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ங்கள் துரோகஞ்செய்து, கலகம் பண்ணினோம்; ஆகையால் தேவரீர் மன்னியாதிருந்த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வரீர் கோபத்தால் மூடிக்கொண்டு, எங்களைத் தப்பவிடாமல் பின் தொடர்ந்து கொன்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பம் உட்பிரவேசிக்கக் கூடாதபடிக்கு உம்மை மேகத்தால் மூடிக்கொண்ட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ுடைய சினத்தின் மிலாற்றினால் உண்டான சிறுமையைக் கண்டபுருஷன் ந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ுக்குள்ளே எங்களைக் குப்பையும் அருவருப்புமாக்கி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ெளிச்சத்திலே அல்ல, இருளிலே அழைத்து நடத்திவ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ங்கள் பகைஞர் எல்லாரும் எங்களுக்கு விரோதமாய்த் தங்கள் வாயைத் திற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கையை எனக்கு விரோதமாகவே நித்தமும் திருப்ப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ிகிலும் படுகுழியும் பாழ்க்கடிப்பும் சங்காரமும் எங்களுக்கு நேரி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தையையும் என் தோலையும் முற்றலாக்கினார்; என் எலும்புகளை நொறுக்க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 ஜனமாகிய குமாரத்தி அடைந்த கேட்டினிமித்தம் என் கண்களிலிருந்து நீர்க்கால்கள் பாய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க்கு விரோதமாகக் கொத்தளங்கட்டி, கசப்பினாலும் வருத்தத்தினாலும் என்னை வளைத்துகொண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பரலோகத்திலிருந்து நோக்கிப்பார்க்குமட்ட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்வகாலத்தில் செத்துக்கிடக்கிறவர்களைப்போல என்னை இருளான இடங்களில் கிடக்கப்பண்ண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ன் கண் இடைவிடாமல் ஓய்வின்றிச் சொரி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றப்படக் கூடாதபடி என்னைச் சூழவேலியடைத்தார்; என் விலங்கைப் பாரமாக்க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ன் நகரத்தினுடைய குமாரத்திகள் அனைவரினிமித்தமும், என் கண் என் ஆத்துமாவுக்கு நோவுண்டாக்க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த்தமிட்டுக் கூப்பிட்டாலும், என் ஜெபத்துக்கு வழியை அடைத்துப்போ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முகாந்தரம் இல்லாமல் என்னைப் பகைக்கிறவர்கள் என்னை ஒரு பட்சியைப் போல வேட்டையா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ட்டின கற்களின் சுவரால் என் வழிகளை அடைத்துப்போட்டார், என் பாதைகளைத் தாறுமாறாக்க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ாவற்கிடங்கிலே என் பிராணனை ஒடுக்கி, என்மீதில் கல்லை வை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க்குப் பதிவிருக்கிற கரடியும், மறைவிடங்களில் தங்குகிற சிங்கமுமாய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ண்ணீர் என் தலையின்மேல் புரண்டது; நாசமானேன் என்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வழிகளை அப்புறப்படுத்தி, என்னைத் துண்டித்துப்போட்டார்; என்னை பாழாக்கிவி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கா ஆழமான கிடங்கிலிருந்து, கர்த்தாவே, உம்முடைய நாமத்தைப் பற்றிக் கூப்பி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வில்லை நாணேற்றி, என்னை அம்புக்கு இலக்காக வை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சத்தத்தைக் கேட்டீர்; என் பெருமூச்சுக்கும் என் கூப்பிடுதலுக்கும் உமது செவியை அடைத்துக்கொள்ளாதேய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அம்பறாத்தூணியின் அம்புகளை என் உள்ளிந்திரியங்களில் படப்பண்ண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ான் உம்மை நோக்கிக் கூப்பிட்ட நாளிலே நீர் அணுகி: பயப்படாதே என்றீ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ண்டவரே, என் ஆத்துமாவின் வழக்கை நடத்தினீர்; என் பிராணனை மீட்டுக்கொண்டீ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ாவே, எனக்கு உண்டான அநியாயத்தைக் கண்டீர்; என் நியாயத்தைத் தீர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்களுடைய எல்லாக் குரோதத்தையும், அவர்கள் எனக்கு விரோதமாக நினைத்த எல்லா நினைவுகளையும் கண்டீ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ர்த்தாவே, அவர்கள் நிந்திக்கும் நிந்தையையும், அவர்கள் எனக்கு விரோதமாய் நினைத்த எல்லா நினைவுகள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எனக்கு விரோதமாய் எழும்பினவர்களின் வாய்மொழிகளையும், அவர்கள் நாள்முழுதும் எனக்கு விரோதமாய் யோசிக்கும் யோசனைகளையும் கேட்ட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உட்கார்ந்திருப்பதையும் அவர்கள் எழுந்திருப்பதையும் நோக்கிப்பாரும்; நான் அவர்களுடைய பாடலாயிருக்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அவர்கள் கைகள் செய்த கிரியைகளுக்குத்தக்கதாக அவர்களுக்குப் பலன் அளிப்பீ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ுக்கு இருதய வேதனையைக் கொடுப்பீர், உம்முடைய சாபம் அவர்கள் மேல் இ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பமாய் அவர்களைப் பின் தொடர்ந்து கர்த்தருடைய வானங்களின் கீழ் இராதபடிக்கு அவர்களை அழித்துவிட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ब लोग मुझ पर हंसते हैं और दिन भर मुझ पर ढालकर गीत गा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मुझे कठिन दु:ख से भर दिया, और नागदौना पिलाकर तृप्त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ने मेरे दांतों को कंकरी से तोड़ डाला, और मुझे राख से ढांप दि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मुझ को मन से उतार कर कुशल से रहित किया है; मैं कल्याण भूल गया हू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ऐ मैं ने कहा, मेरा बल नाश हुआ, और मेरी आश जो यहोवा पर थी, वह टूट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ा दु:ख और मारा मारा फिरना, मेरा नागदौने और-और विष का पीना स्मरण क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ैं उन्हीं पर सोचता रहता हूँ, इस से मेरा प्राण ढल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मैं यह स्मरण करता हूँ, इसीलिये मुझे आाश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म मिट नहीं गए; यह यहोवा की महाकरुणा का फल है, क्योंकि उसकी दया अम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्रति भोर वह नई होती रहती है; तेरी सच्चाई महा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ेरे मन ने कहा, यहोवा मेरा भाग है, इस कारण मैं उस में आशा र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ो यहोवा की बाट जोहते और उसके पास जाते हैं, उनके लिये यहोवा भ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होवा से उद्धार पाने की आशा रख कर चुपचाप रहना भ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ुरुष के लिये जवानी में जूआ उठाना भ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ह यह जान कर अकेला चुपचाप रहे, कि परमेश्वर ही ने उस पर यह बोझ डाल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वह अपना मुंह धूल में रखे, क्या जाने इस में कुछ आश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ह अपना गाल अपने मारने वाले की ओर फेरे, और नामधराई सहत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ोंकि प्रभु मन से सर्वदा उतारे नहीं रह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चाहे वह दु:ख भी दे, तौभी अपनी करुणा की बहुतायत के कारण वह दया भी कर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्योंकि वह मनुष्यों को अपने मन से न तो दबाता है और न दु:ख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पृथ्वी भर के बंधुओं को पांव के तले दलित कर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किसी पुरुष का हक़ परमप्रधान के साम्हने मार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किसी मनुष्य का मुक़द्दमा बिगाड़ना, इन तीन कामों को यहोवा देख नहीं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यदि यहोवा ने आज्ञा न दी हो, तब कौन है कि वचन कहे और वह पूरा हो जा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विपत्ति और कल्याण, क्या दोनों परमप्रधान की आज्ञा से नहीं हो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सो जीवित मनुष्य क्यों कुड़कुड़ाए? और पुरुष अपने पाप के दण्ड को क्यों बुरा मान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हम अपने चालचलन को ध्यान से परखें, और यहोवा की ओर फिरे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हम स्वर्गवासी परमेश्वर की ओर मन लगाएं और हाथ फैलाएं और कहे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हम ने तो अपराध और बलवा किया है, और तू ने क्षमा नहीं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तेरा कोप हम पर है, तू हमारे पीछे पड़ा है, तू ने बिना तरस खाए घात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तू ने अपने को मेघ से घेर लिया है कि तुझ तक प्रार्थना न पहुंच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के रोष की छड़ी से दु:ख भोगने वाला पुरुष मैं ही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तू ने हम को जाति जाति के लोगों के बीच में कूड़ा-कर्कट सा ठहर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 मुझे ले जा कर उजियाले में नहीं, अन्धियारे ही में चला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हमारे सब शत्रुओं ने हम पर अपना अपना मुंह फैला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का हाथ दिन भर मेरे ही विरुद्ध उठत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भय और गड़हा, उजाड़ और विनाश, हम पर आ पड़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ने मेरा मांस और चमड़ा गला दिया है, और मेरी हड्डियों को तोड़ दि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मेरी आंखों से मेरी प्रजा की पुत्री के विनाश के कारण जल की धाराएं बह 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ने मुझे रोकने के लिये किला बनाया, और मुझ को कठिन दु:ख और श्रम से घेर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मेरी आंख से लगातार आंसू बहते रह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मुझे बहुत दिन के मरे हुए लोगों के समान अन्धेरे स्थानों में बस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जब तक यहोवा स्वर्ग से मेरी ओर न दे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ेरे चारों ओर उसने बाड़ा बान्धा है कि मैं निकल नहीं सकता; उसने मुझे भारी सांकल से जकड़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अपनी नगरी की सब स्त्रियों का हाल देखने पर मेरा दु:ख बढ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चिल्ला चिल्लाके दोहाई देता हूँ, तौभी वह मेरी प्रार्थना नहीं सुन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जो व्यर्थ मेरे शत्रु बने हैं, उन्होंने निर्दयता से चिडिय़ा के समान मेरा अहेर कि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ेरे मार्गों को उसने गढ़े हुए पत्थरों से रोक रखा है, मेरी डगरों को उसने टेढ़ी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उन्होंने मुझे गड़हे में डाल कर मेरे जीवन का अन्त करने के लिये मेरे ऊपर पत्थर लुढ़काए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मेरे लिये घात में बैठे हुए रीछ और घात लगाए हुए सिंह के समान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मेरे सिर पर से जल बह गया, मैं ने कहा, मैं अब नाश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मुझे मेरे मार्गों से भुला दिया, और मुझे फाड़ डाला; उसने मुझ को उजाड़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हे यहोवा, गहिरे गड़हे में से मैं ने तुझ से प्रार्थना क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धनुष चढ़ा कर मुझे अपने तीर का निशाना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तू ने मेरी सुनी कि जो दोहाई देकर मैं चिल्लाता हूँ उस से कान न फेर ल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अपनी तीरों से मेरे हृदय को बेध दि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जब मैं ने तुझे पुकारा, तब तू ने मुझ से कहा, मत ड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हे यहोवा, तू ने मेरा मुक़द्दमा लड़ कर मेरा प्राण बचा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हे यहोवा, जो अन्याय मुझ पर हुआ है उसे तू ने देखा है; तू मेरा न्याय चु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जो बदला उन्होंने मुझ से लिया, और जो कल्पनाएं मेरे विरुद्ध कीं, उन्हें भी तू ने दे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हे यहोवा, जो कल्पनाएं और निन्दा वे मेरे विरुद्ध करते हैं, वे भी तू ने सुन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मेरे विरोधियों के वचन, और जो कुछ भी वे मेरे विरुद्ध लगातार सोचते हैं, उन्हें तू जा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उनका उठना-बैठना ध्यान से देख; वे मुझ पर लगते हुए गीत ग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हे यहोवा, तू उनके कामों के अनुसार उन को बदला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तू उनका मन सुन्न कर देगा; तेरा शाप उन प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हे यहोवा, तू अपने कोप से उन को खदेड़-खदेड़कर धरती पर से नाश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2026-10-21T06:36:59Z</dcterms:created>
  <dcterms:modified xsi:type="dcterms:W3CDTF">2026-10-21T06:36:59Z</dcterms:modified>
  <dc:title>विलापगीत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