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அடிமைத்தன வீடாகிய எகிப்து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னை அடிமைத்தன வீடாகிய எகிப்துதேசத்திலிருந்து புறப்படப்பண்ணின உன் தேவனாகிய கர்த்தர் ந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யன்றி உனக்கு வேறே தேவர்கள் உண்டாயிருக்கவேண்டா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ே வானத்திலும், கீழே பூமியிலும், பூமியின்கீழ்த் தண்ணீரிலும் உண்டாயிருக்கிறவைகளுக்கு ஒப்பான ஒரு சுரூபத்தையாகிலும் யாதொரு விக்கிரகத்தையாகிலும் நீ உனக்கு உண்டா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அவைகளை நமஸ்கரிக்கவும் சேவிக்கவும் வேண்டாம்; உன் தேவனாகிய கர்த்தராயிருக்கிற நான் எரிச்சலுள்ள தேவனாயிருந்து, என்னைப் பகைக்கிறவர்களைக்குறித்துப் பிதாக்களுடைய அக்கிரமத்தைப் பிள்ளைகளிடத்தில் மூன்றாம் நான்காம் தலைமுறைமட்டும் விசாரிக்கிறவராயிருக்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டத்தில் அன்புகூர்ந்து, என் கற்பனைகளைக் கைக்கொள்ளுகிறவர்களுக்கோ ஆயிரம் தலைமுறைமட்டும் இரக்கஞ்செய்கிறவராய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ுடைய நாமத்தை வீணிலே வழங்காதிருப்பாயாக; கர்த்தர் தம்முடைய நாமத்தை வீணிலே வழங்குகிறவனைத் தண்டியாமல் வி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ட்டளையிட்டபடியே, ஓய்வுநாளைப் பரிசுத்தமாய் ஆசரி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தேவனாகிய கர்த்தர் உனக்குக் கட்டளையிட்டபடியே, ஓய்வுநாளைப் பரிசுத்தமாய் ஆசரிப்ப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றுநாளும் நீ வேலைசெய்து, உன் கிரியைகளையெல்லாம் நடப்பிப்பாய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ாம் நாளோ உன் தேவனாகிய கர்த்தருடைய ஓய்வுநாள்; அதிலே நீயானாலும், உன் குமாரனானாலும், உன் குமாரத்தியானாலும், உன் வேலைக்காரனானாலும், உன் வேலைக்காரியானாலும், உன் எருதானாலும், உன் கழுதையானாலும், உனக்கு இருக்கிற மற்றெந்த மிருகஜீவனானாலும், உன் வாசல்களில் இருக்கிற அந்நியனானாலும் யாதொரு வேலையும் செய்யவேண்டாம்; நீ இளைப்பாறுவதுபோல உன் வேலைக்காரனும் உன் வேலைக்காரியும் இளைப்பாறவேண்ட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ாய் என்றும், உன் தேவனாகிய கர்த்தர் உன்னை அவ்விடத்திலிருந்து வல்லமையுள்ள கரத்தினாலும் ஓங்கிய புயத்தினாலும் புறப்படப்பண்ணினார் என்றும் நினைப்பாயாக; ஆகையால் ஓய்வுநாளை ஆசரிக்க உன் தேவனாகிய கர்த்தர் உனக்குக்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தேவனாகிய கர்த்தர் உனக்குக் கொடுக்கிற தேசத்திலே உன் நாட்கள் நீடித்திருப்பதற்கும், நீ நன்றாயிருப்பதற்கும், உன் தேவனாகிய கர்த்தர் உனக்குக் கட்டளையிட்டபடியே, உன் தகப்பனையும் உன் தாயையும் கனம்பண்ண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ொலை செய்யாதிரு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பசாரஞ் செய்யாதிருப்பாயாக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ளவு செய்யாதிருப்பாயாக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றனுக்கு விரோதமாகப் பொய்ச்சாட்சி சொல்லாதிருப்ப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றனுடைய மனைவியை இச்சியாதிருப்பாயாக; பிறனுடைய வீட்டையும், அவனுடைய நிலத்தையும், அவனுடைய வேலைக்காரனையும், அவனுடைய வேலைக்காரியையும், அவனுடைய எருதையும், அவனுடைய கழுதையையும், பின்னும் பிறனுக்குள்ள யாதொன்றையும் இச்சியாதிருப்பாயாக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வார்த்தைகளை கர்த்தர் மலையிலே அக்கினியிலும் மேகத்திலும் காரிருளிலும் இருந்து உங்கள் சபையார் எல்லாரோடும் மகா சத்தத்துடனே சொன்னார்; அவைகளோடு ஒன்றும் கூட்டாமல், அவைகளை இரண்டு கற்பலகைகளில் எழுதி, என்னிடத்தில் கொடு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லை அக்கினியால் எரிகையில் இருளின் நடுவிலிருந்து உண்டான சத்தத்தை நீங்கள் கேட்டபோது, கோத்திரத் தலைவரும் மூப்பருமாகிய நீங்கள் எல்லாரும் என்னிடத்தில் வந்து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நம்முடைய தேவனாகிய கர்த்தர் நமக்குத் தம்முடைய மகிமையையும் தம்முடைய மகத்துவத்தையும் காண்பித்தார்; அக்கினியின் நடுவிலிருந்து உண்டான அவருடைய சத்தத்தையும் கேட்டோம்; தேவன் மனுஷனோடே பேசியும், அவன் உயிரோடிருக்கிறதை இந்நாளிலே கண்ட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ொழுது நாங்கள் சாவானேன்? இந்தப் பெரிய அக்கினி எங்களைப் பட்சிக்குமே; நாங்கள் இன்னும் நம்முடைய தேவனாகிய கர்த்தரின் சத்தத்தைக் கேட்போமாகில் சாவ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ங்கள் கேட்டதுபோல, அக்கினியின் நடுவிலிருந்து பேசுகிற ஜீவனுள்ள தேவனுடைய சத்தத்தை மாம்சமானவர்களில் யாராவது கேட்டு உயிரோடிருந்தது உண்ட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ங்கள் கேட்டதுபோல, அக்கினியின் நடுவிலிருந்து பேசுகிற ஜீவனுள்ள தேவனுடைய சத்தத்தை மாம்சமானவர்களில் யாராவது கேட்டு உயிரோடிருந்தது உண்ட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ே சமீபித்துப்போய், நம்முடைய தேவனாகிய கர்த்தர் சொல்வதையெல்லாம் கேட்டு, நம்முடைய தேவனாகிய கர்த்தர் சொல்வதையெல்லாம் நீரே எங்களுக்குச் சொல்லவேண்டும்; நாங்கள் கேட்டு, அதின்படியே செய்வோம் என்ற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என்னோடே பேசுகையில், கர்த்தர் உங்கள் வார்த்தைகளைக் கேட்டு, கர்த்தர் என்னை நோக்கி: இந்த ஜனங்கள் உன்னோடே சொன்ன வார்த்தைகளைக் கேட்டேன்; அவர்கள் சொன்னது எல்லாம் நன்றாய்ச் சொன்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ும் அவர்கள் பிள்ளைகளும் என்றென்றைக்கும் நன்றாயிருக்கும்படி, அவர்கள் எந்நாளும் எனக்குப் பயந்து, என் கற்பனைகளையெல்லாம் கைக்கொள்வதற்கேற்ற இருதயம் அவர்களுக்கு இருந்தால் நலம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ர் எல்லாரையும் அழைப்பித்து, அவர்களை நோக்கி: இஸ்ரவேலரே, நான் இன்று உங்கள் காதுகள் கேட்கச் சொல்லும் கட்டளைகளையும் நியாயங்களையும் கேளுங்கள்; நீங்கள் அவைகளின்படியே செய்யும்படிக்கு அவைகளைக் கற்றுக் கைக்கொள்ளக்கடவீ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 போய்: உங்கள் கூடாரங்களுக்குத் திரும்பிப்போங்கள் என்று அவர்களுக்குச் சொல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யோ இங்கே என்னிடத்தில் நில்; நான் அவர்களுக்குச் சுதந்தரமாகக் கொடுக்கும் தேசத்தில் அவர்கள் செய்யும்படி சகல கற்பனைகளையும் கட்டளைகளையும் நியாயங்களையும் உனக்குச் சொல்லுவே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உங்களுக்குக் கற்பித்தபடியே செய்யச் சாவதானமாயிருங்கள்; வலதுபுறம் இடதுபுறம் சாயாதிருப்பீர்கள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ங்கள் சுதந்தரிக்கும் தேசத்திலே பிழைத்துச் சுகித்து நீடித்திருக்கும்படி உங்கள் தேவனாகிய கர்த்தர் உங்களுக்கு விதித்த வழிகளெல்லாவற்றிலும் நடக்கக் கடவ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தேவனாகிய கர்த்தர் ஓரேபிலே நம்மோடே உடன்படிக்கைபண்ணின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உடன்படிக்கையைக் கர்த்தர் நம்முடைய பிதாக்களுடன் பண்ணாமல், இந்நாளில் இங்கே உயிரோடிருக்கிற நம்மெல்லாரோடும் பண்ணின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உடன்படிக்கையைக் கர்த்தர் நம்முடைய பிதாக்களுடன் பண்ணாமல், இந்நாளில் இங்கே உயிரோடிருக்கிற நம்மெல்லாரோடும் பண்ணின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மலையிலே அக்கினியின் நடுவிலிருந்து முகமுகமாய் உங்களோடே பேசின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வார்த்தையை உங்களுக்கு அறிவிக்கும்படி, அக்காலத்திலே நான் கர்த்தருக்கும் உங்களுக்கும் நடுவாக நின்றேன்; நீங்கள் அக்கினிக்குப் பயந்து மலையில் ஏறாமல் இருந்தீர்கள்; அப்பொழுது அவர் சொன்னது என்னவென்றால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আমি প্রভু তোমাদের ঈশ্বর| তোমরা যেখানে ক্রীতদাস হয়েছিলে সেই মিশর থেকে আমি তোমাদের পথ দেখিয়ে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নিয়ে এসেছিলাম| সুতরাং তোমরা অবশ্যই এই আজ্ঞাগুলো মানব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তোমরা অবশ্যই আমাকে ছাড়া অন্য কোনোও দেবতার পূজ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োমরা অবশ্যই কোনো প্রতিমা তৈরী করবে না| আকাশের ওপরের কোনো কিছুর অথবা পৃথিবীর ওপরের কোনো কিছ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থবা জলের নীচের কোনো কিছুর মূর্ত্তি অথবা ছবি তোমরা তৈরী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অন্য কোনোও প্রকার মূর্ত্তির পূজা অথবা সেবা করবে না| কেন? কারণ আমি প্রভু তোমাদের ঈশ্বর|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অন্য কোনো দেবতার পূজা করাকে আমি ঘৃণা করি|আমার বিরুদ্ধে য়ে সব লোক পাপ কাজ করে তারা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তে পরিণত হয় এবং আমি ঐ সমস্ত লোকদের শাস্তি দেব| আমি তাদের সন্তানদের, তাদের পৌত্র ও পৌত্র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মনকি তাদের প্রপৌত্র, প্রপৌত্রীদেরও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য়ে সব লোকরা আমাকে ভালবাসে এবং আমার আজ্ঞাগুলো মেনে চলে, হাজার হাজার পুরুষ ধরে আম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ের প্রতি আমার বিশ্বস্ত ভালবাসা প্রদর্শন কর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তোমরা অবশ্যই ভুলভাবে তোমাদের প্রভু ঈশ্বরের নাম ব্যবহার করবে না| যদি কোনো ব্যক্তি ভুলভাব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ব্যবহার করে, তাহলে সেই ব্যক্তি দোষী এবং প্রভু তাকে নিরপরাধী বলে মনে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প্রভু তোমাদের ঈশ্বর য়ে রকম আজ্ঞা করেছিলেন, সেই অনুসারে তোমরা অবশ্যই বিশ্রামের দিনটিকে এ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দিন হিসেবে পাল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র্মস্থানে তোমরা সপ্তাহে ছয়দিন কাজ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প্রভু তোমাদের ঈশ্বরকে সম্মান প্রদর্শনের জন্য সপ্তম দিনটি হল বিশ্রামের দিন, সুতরাং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ে কোনো ব্যক্তির কাজ করা উচিত্‌ নয়| তোমরা, তোমাদের পুত্ররা এবং কন্যারা, তোমাদের শহরে বসবাসক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েশীরা অথবা তোমাদের পুরুষ অথবা স্ত্রী, ক্রীতদাসরা কেউই কাজ করবে না| এমন কি তোমাদের গরুদের, গাধ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অন্যান্য পশুদেরও কোনো কাজ করা উচিত্‌ হবে না| ঠিক তোমাদের মতোই তোমাদের ক্রীতদাসরা বিশ্রাম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ভুলো না য়ে মিশরে তোমরা ক্রীতদাস ছিলে| প্রভু তোমাদের ঈশ্বর তাঁর মহাশক্তির দ্বারা তোমাদের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র করে এনেছিলেন| তিনি তোমাদের মুক্ত করেছিলেন| সেই কারণে প্রভু তোমাদের ঈশ্বর, বিশ্রামের দিনট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বিশেষ দিন হিসেবে পালন করার জন্য আদেশ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ঈশ্বরের আজ্ঞা মত তোমরা অবশ্যই তোমাদের পিতামাতাকে সম্মান জানাবে| তোমরা এই আদেশ অনুসরণ কর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ীর্ঘজীবি হবে এবং প্রভু তোমাদের ঈশ্বর, তোমাদের য়ে দেশ দিয়েছেন সেই দেশে তোমাদের মঙ্গল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তোমরা নরহত্যা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োমরা ব্যভিচার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োমরা চুরি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তোমরা প্রতিবেশীর বিরুদ্ধে মিথ্যা সাক্ষ্য দিও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তোমরা অবশ্যই অন্য কোনো ব্যক্তির স্ত্রীতে লোভ করবে না| তোমরা অবশ্যই তার বাড়ী, তার শস্যক্ষে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ুরুষ দাস অথবা স্ত্রী দাসীকে, তার গরুদের বা গাধাদের অর্থাত্‌ প্রতিবেশীর অধিকৃত কো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ব্যসামগ্রীতেই লোভ ক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োশি বলেছিলেন, “যখন তোমরা সকলে পর্বতে একসঙ্গে এসেছিলে, সেই সময়ে প্রভু তোমাদের সকলকে এই আদেশ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প্রভু মহারবে আগুনের মধ্য থেকে, মেঘের মধ্য থেকে এবং ঘোর অন্ধকারের মধ্য থেকে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এই আদেশগুলো দেওয়ার পরে তিনি আর কিছুই বলেন নি| তিনি তাঁর কথাগুলো দুটি পাথরের ফলকে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িখেছিলেন এবং সেই গুলো আমাক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যখন পর্বতমালা আগুনে প্রজ্বলিত হচ্ছিল, সেই সময় তোমরা অন্ধকারের মধ্য থেকে গলার রব শু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ছিলে| সেই সময় প্রবীণরা এবং তোমাদের পরিবারগোষ্ঠীর অন্যান্য নেতারা আমার কাছ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া বলেছিল, ‘প্রভু আমাদের ঈশ্বর আমাদের তাঁর মহিমা এবং তাঁর মহত্ব দেখিয়েছেন! আমরা তাঁকে আগু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থেকে কথা বলতে শুনেছিলাম! ঈশ্বর মানুষের সাথে কথা বলার পরেও সে য়ে বেঁচে থাকতে পারে তা আজ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আমরা যদি আবার প্রভু, আমাদের ঈশ্বরকে আমাদের সঙ্গে কথা বলতে শুনি, নিশ্চিত আমরা মারা যা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ভয়ঙ্কর আগুন আমাদের ধ্বংস করবে| আমরা মরতে চ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োনোও ব্যক্তি আগুনের মধ্য থেকে জীবন্ত ঈশ্বরের কন্ঠস্বর শোনে নি, য়েমন আমরা শুনেছি এবং শুনে এখন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আ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োশি তুমি কাছে যাও এবং প্রভু আমাদের ঈশ্বর যা বলেন তার সমস্তটা শোনো| এরপর প্রভু আমাদের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কে যা কিছু বলেন আমাদের বলো| আমরা তোমার কথা শুনব এবং তোমার কথামতো সমস্ত কাজ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তোমরা যা বলেছিলে প্রভু সেগুলো শুনে আমায় বলেছিলেন, ‘লোকরা যা বলছে, সেগুলো আমি শুনেছি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ই ব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ার ইচ্ছা তারা য়েন হৃদয়ের মধ্য থেকে সর্বদাই আমাকে সম্মান করে এবং আমার সমস্ত আদেশগুলো ম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| তাহলে তাদের এবং তাদের উত্তরপুরুষদের পক্ষে সমস্ত কিছুই চিরকালের জন্য ভাল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ইস্রায়েলের সমস্ত লোককে আহ্বান করে তাদের বলেছিলেন, “ইস্রায়েলের লোকরা তোমরা অবশ্য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গুলি শিখবে এবং সেগুলি অনুসরণ করবে| এই বিধিসমুহ শোনো এবং সেগুলো মেনে চলার ব্যাপারে নিশ্চিত থেক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‘যাও, লোকদের বলো তাদের তাঁবুতে ফিরে য়ে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তুমি, মোশি এখানে আমার কাছে দাঁড়িয়ে থাকো| আমি তোমাকে য়ে সমস্ত আজ্ঞা, বিধি এবং নিয়মসমূ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ো, সেগুলো তুমি অবশ্যই তাদের শিখিযে দেবে| আমি তাদের বাস করার জন্য য়ে দেশ দিচ্ছি সেই দেশ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এই কাজগুলো কর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সুতরাং প্রভু তোমাদের য়েমন আজ্ঞা করেছিলেন, সেইগুলো যত্ন সহকারে পালন করবে, তার ডান দিকে কি ব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ফির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্রভু তোমাদের ঈশ্বর য়ে ভাবে আজ্ঞা করেছিলেন, তোমরা অবশ্যই ঠিক সেভাবেই জীবনযাপন করবে| তাহ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দীর্ঘজীবি হবে এবং তোমাদের পক্ষে সব কিছুই ভালো হবে| য়ে দেশ তোমাদের হবে সেই দেশে তোমরা দীর্ঘ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মাদের ঈশ্বর হোরেব পর্বতে আমাদের সঙ্গে একটা চুক্তি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এই চুক্তি আমাদের পূর্বপুরুষদের সঙ্গে করেন নি, কিন্তু করেছিলেন আমাদের সঙ্গে| হ্যাঁ, আজ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জীবিত আছি, এই আমাদের সকলের সঙ্গেই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পর্বতে প্রভু তোমাদের সঙ্গে মুখোমুখি কথা বল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তোমরা আগুন থেকে ভীত ছিলে এবং পর্বতের ওপরে যাওনি বলে প্রভু যা বলেছিলেন সেটি তোমাদের ব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আমি প্রভু ও তোমাদের মাঝখানে দাঁড়িয়েছিলাম| প্রভু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2026-10-20T06:12:04Z</dcterms:created>
  <dcterms:modified xsi:type="dcterms:W3CDTF">2026-10-20T06:12:04Z</dcterms:modified>
  <dc:title>দ্বিতীয় বিবরণ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