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David to Nob to Ahimelech the priest: and Ahimelech was afraid at the meeting of David, and said unto him, Why are you alone, and no man with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came David to Nob to Ahimelech the priest: and Ahimelech was afraid at the meeting of David, and said unto him, Why are you alone, and no man with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unto Ahimelech the priest, The king has commanded me a business, and has said unto me, Let no man know any thing of the business whereabouts I send you, and what I have commanded you: and I have appointed my servants to such and such a pla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unto Ahimelech the priest, The king has commanded me a business, and has said unto me, Let no man know any thing of the business whereabouts I send you, and what I have commanded you: and I have appointed my servants to such and such a pla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unto Ahimelech the priest, The king has commanded me a business, and has said unto me, Let no man know any thing of the business whereabouts I send you, and what I have commanded you: and I have appointed my servants to such and such a pla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what is under yours hand? give me five loaves of bread in mine hand, or what there is presen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therefore what is under yours hand? give me five loaves of bread in mine hand, or what there is presen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riest answered David, and said, There is no common bread under mine hand, but there is hallowed bread; if the young men have kept themselves at least from wom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priest answered David, and said, There is no common bread under mine hand, but there is hallowed bread; if the young men have kept themselves at least from wome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nswered the priest, and said unto him, Truthfully women have been kept from us about these three days, since I came out, and the vessels of the young men are holy, and the bread is in a manner common, yea, though it were sanctified this day in the vess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nswered the priest, and said unto him, Truthfully women have been kept from us about these three days, since I came out, and the vessels of the young men are holy, and the bread is in a manner common, yea, though it were sanctified this day in the vess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nswered the priest, and said unto him, Truthfully women have been kept from us about these three days, since I came out, and the vessels of the young men are holy, and the bread is in a manner common, yea, though it were sanctified this day in the vess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 priest gave him hallowed bread: for there was no bread there but the showbread, that was taken from before the LORD, to put hot bread in the day when it was taken aw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 priest gave him hallowed bread: for there was no bread there but the showbread, that was taken from before the LORD, to put hot bread in the day when it was taken aw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o the priest gave him hallowed bread: for there was no bread there but the showbread, that was taken from before the LORD, to put hot bread in the day when it was taken aw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a certain man of the servants of Saul was there that day, detained before the LORD; and his name was Doeg, an Edomite, the chiefest of the herdmen that belonged to Sau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a certain man of the servants of Saul was there that day, detained before the LORD; and his name was Doeg, an Edomite, the chiefest of the herdmen that belonged to Sau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unto Ahimelech, And is there not here under yours hand spear or sword? for I have neither brought my sword nor my weapons with me, because the king's business required has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unto Ahimelech, And is there not here under yours hand spear or sword? for I have neither brought my sword nor my weapons with me, because the king's business required has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unto Ahimelech, And is there not here under yours hand spear or sword? for I have neither brought my sword nor my weapons with me, because the king's business required has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priest said, The sword of Goliath the Philistine, whom you slew in the valley of Elah, behold, it is here wrapped in a cloth behind the ephod: if you will take that, take it: for there is no other save that here. And David said, There is none like that; give it 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priest said, The sword of Goliath the Philistine, whom you slew in the valley of Elah, behold, it is here wrapped in a cloth behind the ephod: if you will take that, take it: for there is no other save that here. And David said, There is none like that; give it 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priest said, The sword of Goliath the Philistine, whom you slew in the valley of Elah, behold, it is here wrapped in a cloth behind the ephod: if you will take that, take it: for there is no other save that here. And David said, There is none like that; give it 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priest said, The sword of Goliath the Philistine, whom you slew in the valley of Elah, behold, it is here wrapped in a cloth behind the ephod: if you will take that, take it: for there is no other save that here. And David said, There is none like that; give it 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David arose and fled that day for fear of Saul, and went to Achish the king of Ga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servants of Achish said unto him, Is not this David the king of the land? did they not sing one to another of him in dances, saying, Saul has slain his thousands, and David his ten thousand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servants of Achish said unto him, Is not this David the king of the land? did they not sing one to another of him in dances, saying, Saul has slain his thousands, and David his ten thousand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laid up these words in his heart, and was sore afraid of Achish the king of Ga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laid up these words in his heart, and was sore afraid of Achish the king of Ga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hanged his behaviour before them, and feigned himself mad in their hands, and scratch on the doors of the gate, and let his spittle fall down upon his bea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hanged his behaviour before them, and feigned himself mad in their hands, and scratch on the doors of the gate, and let his spittle fall down upon his bea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changed his behaviour before them, and feigned himself mad in their hands, and scratch on the doors of the gate, and let his spittle fall down upon his bea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Achish unto his servants, Lo, all of you see the man is mad: wherefore then have all of you brought him to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said Achish unto his servants, Lo, all of you see the man is mad: wherefore then have all of you brought him to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ave I need of mad men, that all of you have brought this fellow to play the mad man in my presence? shall this fellow come into my hous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ave I need of mad men, that all of you have brought this fellow to play the mad man in my presence? shall this fellow come into my hous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நோபிலிருக்கிற ஆசாரியனாகிய அகிமெலேக்கினிடத்தில் போனான்; அகிமெலேக்கு நடுக்கத்தோடே தாவீ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ண்டுபோய்: ஒருவரும் உம்மோடே கூடவராமல், நீர் ஒண்டியாய் வருகிறது என்ன என்று அவனை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வீது ஆசாரியனாகிய அகிமெலேக்கைப் பார்த்து: ராஜா எனக்கு ஒரு காரியத்தைக் கட்டளையிட்டு, நான்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 காரியமும் உனக்குக் கட்டளையிட்டதும் இன்னதென்று ஒருவரும் அறியாதிருக்கவேண்டும் என்று என்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இன்ன இடத்திற்கு வரவேண்டும் என்று சேவகருக்குச் 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ப்போதும் உம்முடைய கையில் இருக்கிறது என்ன? ஐந்து அப்பமாகிலும், என்னவாகிலும், இருக்கிறதை என்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சாரியன் தாவீதுக்குப் பிரதியுத்தரமாக: பரிசுத்த அப்பம் இருக்கிறதே ஒழிய, சாதாரண அப்பம் எ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 வாலிபர் ஸ்திரீகளோடேமாத்திரம் சேராதிருந்தால் 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ஆசாரியனுக்குப் பிரதியுத்தரமாக: நான் புறப்படுகிறதற்கு முன் நேற்றும் முந்தாநாளும் ஸ்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க்கு விலக்கமாயிருந்தார்கள்; வாலிபருடைய அசம்பிகளும் சுத்தமாயிருக்கிறது; இன்றையதினம் வேறே அ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த்தில் பிரதிஷ்டைபண்ணப்பட்டதினால், இது சாதாரணமாயிற்றே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டைய சந்நிதியிலிருந்து எடுக்கப்பட்ட சமுகத்தப்பங்களைத்தவிர, வேறே அப்பம்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படியினால் ஆசாரியன் அவனுக்குப் பரிசுத்த அப்பத்தைக் கொடுத்தான்; அவைகள் எடுக்கப்படுகிற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ப் பதிலாகச் சூடான அப்பம் வை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வுலுடைய வேலைக்காரரில் ஏதோமியனாகிய தோவேக்கு என்னும் பேருள்ள ஒருவன் அன்றையதினம் அங்கே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நிதியில் தடைபட்டிருந்தான்; அவன் சவுலுடைய மேய்ப்பருக்குத் தலை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 அகிமெலேக்கைப் பார்த்து: இங்கே உம்முடைய வசத்தில் ஒரு ஈட்டியானாலும் பட்டயமானாலும்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ரியம் அவசரமானபடியினால், என் பட்டயத்தையாகிலும், என் ஆயுதங்களையாகிலும், நான் எ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வி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ஆசாரியன்: நீர் ஏலே பள்ளத்தாக்கிலே கொன்ற பெலிஸ்தனாகிய கோலியாத்தின் பட்டய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போத்துக்குப் பின்னாக ஒரு புடவையிலே சுருட்டி வைத்திருக்கிறது; அதை நீர் எடுக்க ம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ம், அதுவே அல்லாமல் வேறொன்றும் இல்லை என்றான்; அப்பொழுது தாவீது: அதற்கு நிகரி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எனக்கு தா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ன்றையதினம் தாவீது எழுந்து சவுலுக்குத் தப்பியோடி, காத்தின் ராஜாவாகிய ஆகீசிடத்தில்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சின் ஊழியக்காரர் அவனைப் பார்த்து: தேசத்து ராஜாவாகிய தாவீது இவன் அல்லவோ? சவுல் கொன்றது ஆயி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 கொன்றது பதினாயிரம் என்று இவனைக்குறித்தல்லவோ ஆடல் பாடலோடே கொண்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ந்த வார்த்தைகளைத் தாவீது தன் மனதிலே வைத்துக்கொண்டு, காத்தின் ராஜாவாகிய ஆகீசுக்கு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கண்களுக்கு முன்பாகத் தன் முகநாடியை வேறுபடுத்தி, அவர்களிடத்தில் பித்தங்கொண்டவன்போல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த்து, வாசற்கதவுகளிலே கீறிக்கொண்டிருந்து, தன் வாயிலிருந்து நுரையைத் தன் தாடியில் விழப்பண்ணி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ஆகீஸ்: தன் ஊழியக்காரரை நோக்கி: இதோ, இந்த மனுஷன் பித்தங்கொண்டவன் என்று காண்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நீங்கள் என்னிடத்தில் கொண்டுவந்த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னக்கு முன்பாகப் பயித்திய சேஷ்டை செய்ய, நீங்கள் இவனைக் கொண்டுவருகிறதற்கு, பயித்தியக்கா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க் குறைவாயிருக்கிறார்களோ? இவன் என் வீட்டிலே வர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1]]></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2026-11-01T05:51:06Z</dcterms:created>
  <dcterms:modified xsi:type="dcterms:W3CDTF">2026-11-01T05:51:06Z</dcterms:modified>
  <dc:title>1 சாமுவேல்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