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ிலும், ஆவியானவர் வெளிப்படையாய்ச் சொல்லுகிறபடி, பிற்காலங்களிலே மனச்சாட்சியில் சூடுண்ட பொய்யருடைய மாயத்தினாலே சிலர் வஞ்சிக்கிற ஆவிகளுக்கும் பிசாசுகளின் உபதேசங்களுக்கும் செவிகொடுத்து, விசுவாசத்தைவிட்டு விலகிப்போ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வாகம்பண்ணாதிருக்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ிகளும் சத்தியத்தை அறிந்தவர்களும் ஸ்தோத்திரத்தோடே அநுபவிக்கும்படி தேவன் படைத்த போஜனபதார்த்தங்களை விலக்கவும் வேண்டுமென்று அந்தப் பொய்யர் கட்டளையி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படைத்ததெல்லாம் நல்லதாயிருக்கிறது; ஸ்தோத்திரத்தோடே ஏற்றுக்கொள்ளப்படுமாகில் ஒன்றும் தள்ளப்படத்தக்கத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ேவவசனத்தினாலும் ஜெபத்தினாலும் பரிசுத்தமாக்க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ை நீ சகோதரருக்குப் போதித்துவந்தால், விசுவாசத்திற்குரிய வார்த்தைகளிலும் நீ அநுசரித்த நற்போதகத்திலும் தேறினவனாகி, இயேசுகிறிஸ்துவுக்கு நல்ல ஊழியக்காரனாயிருப்ப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ர்கேடும் கிழவிகள் பேச்சுமாயிருக்கிற கட்டுக்கதைகளுக்கு விலகி, தேவபக்திக்கேதுவாக முயற்சிபண்ண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ரீர முயற்சி அற்ப பிரயோஜனமுள்ளது; தேவபக்தியானது இந்த ஜீவனுக்கும் இதற்குப் பின்வரும் ஜீவனுக்கும் வாக்குத்தத்தமுள்ளதாகையால் எல்லாவற்றிலும் பிரயோஜன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வார்த்தை உண்மையும் எல்லா அங்கிகரிப்புக்கும் பாத்திரமு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ிமித்தம் பிரயாசப்படுகிறோம், நிந்தையும் அடைகிறோம்; ஏனெனில் எல்லா மனுஷருக்கும், விசேஷமாக விசுவாசிகளுக்கும் இரட்சகராகிய ஜீவனுள்ள தேவன்மேல் நம்பிக்கை, வைத்தி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ைகளை நீ கட்டளையிட்டுப் போதித்துக்கொண்டிர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இளமையைக்குறித்து ஒருவனும் உன்னை அசட்டைபண்ணாதபடிக்கு, நீ வார்த்தையிலும், நடக்கையிலும், அன்பிலும், ஆவியிலும், விசுவாசத்திலும், கற்பிலும், விசுவாசிகளுக்கு மாதிரியாய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வருமளவும் வாசிக்கிறதிலும் புத்திசொல்லுகிறதிலும் உபதேசிக்கிறதிலும் ஜாக்கிரதை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ப்பராகிய சங்கத்தார் உன்மேல் கைகளை வைத்தபோது தீர்க்கதரிசத்தினால் உனக்கு அளிக்கப்பட்ட வரத்தைப்பற்றி அசதியாயிரா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தேறுகிறது யாவருக்கும் விளங்கும்படி இவைகளையே சிந்தித்துக்கொண்டு, இவைகளிலே நிலைத்திர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னைக்குறித்தும் உபதேசத்தைக்குறித்தும் எச்சரிக்கையாயிரு, இவைகளில் நிலைகொண்டிரு, இப்படிச் செய்வாயானால், உன்னையும் உன் உபதேசத்தைக் கேட்பவர்களையும் இரட்சித்துக்கொள்ள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ಡೇಕಾಲಗಳಲ್ಲಿ ಕೆಲವರು ವಂಚಿಸುವ ಆತ್ಮಗಳಿಗೂ ದೆವ್ವಗಳ ಬೋಧನೆಗಳಿಗೂ ಲಕ್ಷ್ಯಕೊಟ್ಟು ನಂಬಿಕೆಯಿಂದ ತೊಲಗಿಹೋಗುವ 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ು ಸ್ಪಷ್ಟವಾಗಿ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ಕಪಟದಲ್ಲಿ ಸುಳ್ಳಾಡುವವರೂ ತಮ್ಮ ಮನಸ್ಸಾಕ್ಷಿಯ ಮೇಲೆ ಕಾಸಿದ ಕಬ್ಬಿಣದಿಂದ ಬರೆ ಹಾಕಲ್ಪಟ್ಟವರೂ ಆ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ದುವೆಯಾಗಬಾರದೆಂತಲೂ ಯಾರು ನಂಬುವವರಾಗಿದ್ದು ಸತ್ಯವನ್ನು ಗ್ರಹಿಸಿಕೊಂಡಿದ್ದಾರೋ ಅವರು ಕೃತಜ್ಞತಾಸ್ತುತಿ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ುವದಕ್ಕೋಸ್ಕರ ದೇವರು ಉಂಟು ಮಾಡಿದ ಆಹಾರವನ್ನು ತಿನ್ನಬಾರ ದೆಂತಲೂ ಆಜ್ಞಾಪ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 ಪ್ರತಿಯೊಂದು ಸೃಷ್ಟಿಯೂ ಒಳ್ಳೇದಾಗಿದೆ; ಸ್ತೋತ್ರ ಮಾಡಿ ತೆಗೆದು ಕೊಳ್ಳುವ ಪಕ್ಷಕ್ಕೆ ಯಾವದ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ಾಕರ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 ವಾಕ್ಯದಿಂದಲೂ ಪ್ರಾರ್ಥನೆಯಿಂದಲೂ ಅದು ಪವಿತ್ರವಾಗುತ್ತದ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ಸಂಗತಿಗಳನ್ನು ಸಹೋದರರಿಗೆ ತಿಳಿಸಿದರೆ ನೀನು ಅನುಸರಿಸುವ ನಂಬಿಕೆಯ ಮತ್ತು ಸುಬೋಧನೆಯ ವಾಕ್ಯಗಳಲ್ಲಿ ಪೋಷಣ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ುವವರಾಗಿ ಯೇಸು ಕ್ರಿಸ್ತನ ಒಳ್ಳೇ ಸೇವಕನಾಗ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ಅಜ್ಜೀಕಥೆಗಳಂತಿರುವ ಅಶುದ್ಧವಾದ ಆ ಕಥೆಗಳನ್ನು ನಿರಾಕರಿಸಿ ನೀನು ದೇವ ಭಕ್ತಿಯ ವಿಷಯದಲ್ಲಿಯೇ ಸಾಧನೆ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ಹಸಾಧನೆಯು ಸ್ವಲ್ಪ ಮಟ್ಟಿಗೆ ಲಾಭಕರವಾಗಿದೆ, ಭಕ್ತಿಯಾದರೋ ಎಲ್ಲಾ ವಿಧದಲ್ಲಿ ಲಾಭಕರವಾದದ್ದು; ಆದಕ್ಕೆ ಈಗಲೂ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ಕ್ಕೂ ಜೀವಾಗ್ದಾನ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ಮಾತು ನಂಬತಕ್ಕದ್ದಾಗಿಯೂ ಸರ್ವಾಂಗೀಕಾರಕ್ಕೆ ಯೋಗ್ಯವಾದದ್ದಾಗಿಯ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ಇದಕ್ಕಾಗಿ ನಾವು ಕಷ್ಟಪಡುವವರೂ ನಿಂದೆಯನ್ನನುಭವಿಸುವವರೂ ಆಗಿದ್ದೇವೆ; ಯಾಕಂದರೆ ಎಲ್ಲಾ ಮನುಷ್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ೇಷವಾಗಿ ನಂಬುವವರಿಗೆ ರಕ್ಷಕನಾಗಿರುವ ಜೀವವುಳ್ಳ ದೇವರನ್ನು ನಾವು ನಂಬಿ 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ವಿಷಯಗಳನ್ನು ಆಜ್ಞಾಪಿಸಬೇಕು ಮತ್ತು ಬೋಧ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ೌವನಸ್ಥನೆಂದು ನಿನ್ನನ್ನು ಅಸಡ್ಡೆ ಮಾಡುವದಕ್ಕೆ ಯಾರಿಗೂ ಅವಕಾಶಕೊಡದೆ ನಂಬು ವವರಿಗೆ ನಡೆ ನುಡಿ ಪ್ರೀತಿ ಆತ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 ಶುದ್ಧತ್ವದಲ್ಲಿ ನೀನೇ ಮಾದರಿಯ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ಬರುವ ತನಕ ಓದುವದರಲ್ಲಿಯೂ ಎಚ್ಚರಿಸುವದರಲ್ಲಿಯೂ ಬೋಧಿ ಸುವದರಲ್ಲಿಯೂ ಲಕ್ಷ್ಯ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ಲ್ಲಿರುವ ವರವನ್ನು ಅಲಕ್ಷ್ಯಮಾಡಬೇಡ; ಸಭೆಯ ಹಿರಿಯರು ಪ್ರವಾದನೆಯಿಂದ ನಿನ್ನ ಮೇಲೆ ಹಸ್ತಗಳನ್ನಿಟ್ಟಾಗ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ಕೊಡಲ್ಪಟ್ಟಿತ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ವಿಷಯಗಳನ್ನು ಧ್ಯಾನಿಸು ವವನಾಗಿರು; ನಿನ್ನನ್ನು ಸಂಪೂರ್ಣವಾಗಿ ಅವುಗಳಿಗೆ ಒಪ್ಪಿಸಿಕೊಡು; ಹೀಗೆ ನಿನಗಾದ ಲಾಭ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ರಿಗೂ ತೋರಿಬಂದೀ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ವಿಷಯದಲ್ಲಿಯೂ ಉಪ ದೇಶದ ವಿಷಯದಲ್ಲಿಯೂ ಎಚ್ಚರಿಕೆಯಾಗಿರು. ನೀನು ಇವುಗಳಲ್ಲಿ ನಿರತನಾಗಿರು; ಹೀಗೆ ಮಾಡುವ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ನಿನ್ನನ್ನೂ ನಿನ್ನ ಉಪದೇಶ ಕೇಳುವವರನ್ನೂ ರಕ್ಷಿಸ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2026-10-21T06:10:49Z</dcterms:created>
  <dcterms:modified xsi:type="dcterms:W3CDTF">2026-10-21T06:10:49Z</dcterms:modified>
  <dc:title>1 ತಿಮೊಥೆಯನಿಗೆ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