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விதவைகளாகிய விதவைகளைக் கனம்பண்ண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போகமாய் வாழ்கிறவள் உயிரோடே செத்த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ுற்றஞ்சாட்டப்படாதவர்களாயிருக்கும்படி இவைகளைக் கட்டளையி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தற்குமுன்னே சிலர் சாத்தானைப் பின்பற்றி விலகி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க்குப் பயமுண்டாகும்படி, பாவஞ்செய்தவர்களை எல்லாருக்கும் முன்பாகக் கடிந்து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ವೃದ್ಧನನ್ನು ಗದರಿಸದೆ ತಂದೆಯೆಂದು ಭಾವಿಸಿ ಬುದ್ಧಿಹೇಳು. ಯೌವನಸ್ಥರನ್ನು ಸಹೋದರರ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ೃದ್ಧಸ್ತ್ರೀಯರನ್ನು ತಾಯಂದಿ ರೆಂದೂ ಯೌವನ ಸ್ತ್ರೀಯರನ್ನು ಪೂರ್ಣ ಪವಿತ್ರತೆ ಯಿಂದ ಸಹೋದರಿಯರೆಂದೂ ಎಣಿಸಿ ಅವರ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ಜವಾಗಿಯೂ ವಿಧವೆಯಾಗಿರುವವರನ್ನು ಗೌರ ವಿಸು; ಅವರು ವಿಧವೆಯರಾಗಿದ್ದಾ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ಯಾವ ವಿಧವೆಗಾದರೂ ಮಕ್ಕಳಾಗಲಿ, ಮೊಮ್ಮಕ್ಕಳಾ ಗಲಿ, ಇದ್ದರೆ ಅವರೇ ಮೊದಲು ತಮ್ಮ ಮನೆಯಲ್ಲಿ ಭಕ್ತಿ ತೋರ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ತಾಯಿಗಳಿಗೆ ಪ್ರತ್ಯುಪ ಕಾರ ಮಾಡುವದಕ್ಕೂ ಕಲಿತುಕೊಳ್ಳಲಿ; ಇದು ದೇವರ ದೃಷ್ಟಿಯಲ್ಲಿ ಯೋಗ್ಯವಾದದ್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ಕೆಯಾದದ್ದ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ಜವಾಗಿಯೂ ದಿಕ್ಕಿಲ್ಲದ ವಿಧವೆಯು ದೇವರ ಮೇಲೆ ನಿರೀಕ್ಷೆಯನ್ನಿಟ್ಟು ಹಗಲಿರುಳು ವಿಜ್ಞಾಪನೆಗಳ 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ಗಳಲ್ಲಿಯೂ ನೆಲೆಗೊಂಡಿರ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ಭೋಗಿಯಾಗಿರುವ ವಿಧವೆಯು ಬದುಕಿರು ವಾಗಲೂ ಸತ್ತವ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ನಿಂದೆಗೆ ಗುರಿಯಾಗ ದಂತೆ ಇವುಗಳನ್ನು ಆಜ್ಞಾ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ಾವನಾದರೂ ಸ್ವಂತದವರನ್ನು, ವಿಶೇಷವಾಗಿ ತನ್ನ ಮನೆಯವರನ್ನು ಸಂರಕ್ಷಿಸದೆ ಹೋದರೆ ಅವನು ನಂಬಿಕೆಯನ್ನು ಅಲ್ಲಗಳೆ ದ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ದವನಿಗಿಂತ ಕೆಟ್ಟವ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ವಯಸ್ಸಿನಲ್ಲಿ ಅರುವತ್ತಕ್ಕೆ ಕಡಿಮೆಯಿದ್ದ ವಿಧವೆಯರನ್ನು ವಿಧವೆಯರ ಪಟ್ಟಿಯಲ್ಲಿ ಸೇರಿಸಬೇಡ. ಅಂಥವಳಾ ದರೂ ಒ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ನಿಗೆ ಮಾತ್ರ ಹೆಂಡತಿಯಾಗಿದ್ದವ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ತ್ಕ್ರಿಯೆಗಳನ್ನು ಮಾಡುವವಳೆಂದು ಹೆಸರುಗೊಂಡ ವಳೂ ಆಗಿರಬೇಕು; ಆಕೆಯು ಮಕ್ಕಳನ್ನು ಸಾಕಿದವಳಾ 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ಥಿಸತ್ಕಾರವನ್ನು ಮಾಡಿದವಳಾಗಲಿ ಪರಿಶುದ್ಧರ ಪಾದಗಳನ್ನು ತೊಳೆದವಳಾಗಲಿ ಸಂಕಟದಲ್ಲಿ ಬಿದ್ದವರಿಗೆ ಸಹಾಯ ಮಾಡಿದವಳ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ತ್ಕಾರ್ಯಗಳಲಿ ಆಸಕ್ತಿಯುಳ್ಳವಳಾಗಲಿ ಆಗ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ಯೌವನಸ್ಥ ವಿಧವೆಯರನ್ನು ಲೆಕ್ಕಕ್ಕೆ ಸೇರಿಸಬೇಡ; ಯಾಕಂದರೆ ಅವರು ಕ್ರಿಸ್ತನಿಗೆ ಒಳಗಾಗಲೊಲ್ಲದೆ ಮದಿಸಿ ಮದ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ಬೇಕೆಂದು ಇಷ್ಟಪ ಟ್ಟ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ಂಥವರು ತಮ್ಮ ಮೊದಲಿನ ನಂಬಿಕೆಯನ್ನು ತೊರೆದು ದಂಡನೆಗೆ ಗುರಿಯ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ಅವರು ಮನೆಯಿಂದ ಮನೆಗೆ ತಿರುಗಾಡುತ್ತಾ ಮೈಗಳ್ಳತನವನ್ನು ಕಲಿಯುತ್ತಾರೆ; ಮೈಗಳ್ಳರಾಗುವದ ಲ್ಲದೆ ಹರಟ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್ನಾಡುವರು ಮತ್ತು ಇತರರ ಕೆಲಸ ದಲ್ಲಿ ಕೈಹಾಕುವವರಾಗಿ ಆಡಬಾರದ ಮಾತುಗಳನ್ನಾಡ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ಯೌವನಸ್ಥ ವಿಧವೆಯರು ಮದುವೆ ಮಾಡಿಕೊಂಡು ಮಕ್ಕಳನ್ನು ಹೆತ್ತು ಮನೆಯ ಕೆಲಸ ನಡಿಸುವದೇ ನನ್ನ ಅಪೇಕ್ಷೆ;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 ರಿಂದ ವಿರೋಧಿಯ ನಿಂದೆಗೆ ಆಸ್ಪದಕೊಡದೆ 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ಷ್ಟರೊಳಗೆ ಕೆಲವರು ದಾರಿಬಿಟ್ಟು ಸೈತಾನನನ್ನು ಹಿಂಬಾಲ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ಂಬುವವರಾದ ಪುರುಷನ ಇಲ್ಲವೆ ಸ್ತ್ರೀಯ ಅಧೀನತೆಯಲ್ಲಿ ವಿಧವೆಯರಿದ್ದರೆ ಅವರೇ ಅವರನ್ನು ಸಂರಕ್ಷಿಸಲಿ. ಸಭ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 ವಿಧವೆಯರಿಗೆ ಸಹಾಯಮಾಡಬೇಕಾಗಿರುವದರಿಂದ ವಿಧವೆಯರು ಆ ಭಾರವನ್ನು ಸಭೆಯ ಮೇಲೆ ಹಾಕ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ಚೆನ್ನಾಗಿ ಅಧಿಕಾರ ನಡಿಸುವ ಹಿರಿಯರನ್ನು, ಅವ ರೊಳಗೆ ವಿಶೇಷವಾಗಿ ವಾಕ್ಯದಲ್ಲಿಯೂ ಬೋಧನೆ ಯಲ್ಲಿಯೂ ಕಷ್ಟಪಡ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ಮ್ಮಡಿಯಾದ ಮಾನಕ್ಕೆ ಯೋಗ್ಯರೆಂದು ಎಣ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ಣತುಳಿ ಯುವ ಎತ್ತಿನ ಬಾಯಿ ಕಟ್ಟಬಾರದೆಂತಲೂ--ಕೆಲಸ ದವನು ತನ್ನ ಕೂಲಿಗೆ ಯೋಗ್ಯನಾಗಿದ್ದಾನೆಂತಲೂ ಬರಹ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(ಸಭೆಯ) ಹಿರಿಯನ ಮೇಲೆ ಯಾರಾದರೂ ದೂರು ಹೇಳಿದರೆ ಇಬ್ಬರು ಮೂವರು ಸಾಕ್ಷಿಗಳಿದ್ದ ಹೊರತಾಗಿ ಅದನ್ನು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ಾಪಮಾಡುವವರನ್ನು ಎಲ್ಲರ ಮುಂದೆಯೇ ಗದರಿಸು; ಇದರಿಂದ ಮಿಕ್ಕಾದವರಿಗೂ ಭಯವು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ವಿಚಾರಿಸುವದಕ್ಕೆ ಮೊದಲೇ ತಪ್ಪು ಹೊರಿಸದೆಯೂ ಪಕ್ಷಪಾತದಿಂದ ಏನೂ ಮಾಡದೆಯೂ ಇವುಗಳನ್ನು ಕೈಕೊಳ್ಳಬೇಕೆಂದ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ಯೂ ಕರ್ತನಾದ ಯೇಸು ಕ್ರಿಸ್ತನ ಮುಂದೆಯೂ ಆಯಲ್ಪಟ್ಟಿರುವ ದೂತರ ಮುಂದೆಯೂ ಖಂಡಿತವಾಗಿ ನಾನು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ಸರದಿಂದ ಯಾರ ಮೇಲೆಯೂ ಹಸ್ತಾರ್ಪಣೆ ಮಾಡಬೇಡ; ಮತ್ತು ಇತರರ ಪಾಪಗಳಲ್ಲಿ ಪಾಲುಗಾರನಾಗದೆ ನೀನು ುದ್ಧನಾಗಿರ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ಕ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ನ್ನು ಮೇಲೆ ನೀರನ್ನು ಮಾತ್ರ ಕುಡಿಯುವವನಾಗಿರದೆ ನಿನ್ನ ಹೊಟ್ಟೆಯ ನಿಮಿತ್ತವಾಗಿಯೂ ನಿನಗೆ ಆಗಾಗ್ಗೆ ಉಂಟಾ 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ಹೀನತೆಗಳಿಗಾಗಿಯೂ ದ್ರಾಕ್ಷಾರಸವನ್ನು ಸ್ವಲ್ಪವಾಗಿ ತೆಗೆ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ೆಲವರ ಪಾಪಗಳು ತೀರ್ಪಿಗೆ ಮೊದಲೇ ಬಹಿರಂಗವಾಗುತ್ತವೆ; ಕೆಲವರ ಪಾಪಗಳು ತರುವಾಯ ಹಿಂಬಾಲ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ರಂತೆಯೇ ಕೆಲವರ ಒಳ್ಳೇ ಕ್ರಿಯೆಗಳು ಮೊದಲೇ ಪ್ರತ್ಯಕ್ಷವಾಗಿರುತ್ತವೆ. ಪ್ರತ್ಯಕ್ಷವಾಗದಿರುವವುಗಳು ಮ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ರಲಾ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2026-10-21T06:12:58Z</dcterms:created>
  <dcterms:modified xsi:type="dcterms:W3CDTF">2026-10-21T06:12:58Z</dcterms:modified>
  <dc:title>1 ತಿಮೊಥೆಯನಿಗೆ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