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வெள்ளிக்கு விளைவிடம் உண்டு, பொன்னுக்குப் புடமிடும் ஸ்தலமுமுண்ட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ரும்பு மண்ணிலிருந்து எடுக்கப்படும்; செம்பு கற்களில் உருக்கி எடுக்கப்பட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னிதன் அந்தகாரத்திலும் மரண இருளிலும் இருக்கிற கற்களைக் கடையாந்தரமட்டும் ஆராய்ந்து தேடி, இருளுக்கும் அங்கே முடிவுண்டாக்குகிறான்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னிதன் அந்தகாரத்திலும் மரண இருளிலும் இருக்கிற கற்களைக் கடையாந்தரமட்டும் ஆராய்ந்து தேடி, இருளுக்கும் அங்கே முடிவுண்டாக்குகிறான்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டக்கக் கூடாததும் நிலையாததுமான ஆறு எழும்பினாலும், உழைப்பாளியானவன் அதை மனுஷரால் வற்றிப்போகப்பண்ணிச் செல்லுகி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டக்கக் கூடாததும் நிலையாததுமான ஆறு எழும்பினாலும், உழைப்பாளியானவன் அதை மனுஷரால் வற்றிப்போகப்பண்ணிச் செல்லுகி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ூமியின்மேல் ஆகாரம் விளையும், அதின் கீழிடங்களிலிருக்கிறவைகளோ, அக்கினியால் மாறினதுபோலிருக்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ின் கல்லுகளில் இந்திரநீலம் விளையும்; அதின் பொடியில் பொன் பொடிகளும் உண்டாயிருக்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ரு வழியுண்டு, அது ஒரு பட்சிக்கும் தெரியாது; வல்லூறின் கண்ணும் அதைக் கண்டதில்லை;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ுஷ்டமிருகங்களின் கால் அதில் படவில்லை; சிங்கம் அதைக் கடந்தத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தன் கைகளைக் கற்பாறையின்மேல் நீட்டி, மலைகளை வேரோடே புரட்டுகி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ன்மலைகளுக்குள்ளும் நீர்க்கால்களை வெட்டுகிறான்; அவன் கண் விலையுயர்ந்த எல்லாவற்றையும் காண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ஒரு துளியும் கசியாதபடி ஆறுகளை அடைக்கிறான்; மறைவிடத்திலிருக்கிறதை வெளிச்சத்திலே கொண்டுவருகி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ஒரு துளியும் கசியாதபடி ஆறுகளை அடைக்கிறான்; மறைவிடத்திலிருக்கிறதை வெளிச்சத்திலே கொண்டுவருகி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னாலும் ஞானம் கண்டெடுக்கப்படுவது எங்கே? புத்தி விளையாடுகிற இடம் எது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ின் விலை மனுஷனுக்குத் தெரியாது; அது ஜீவனுள்ளோருடைய தேசத்திலே அகப்படுகிறதி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ழமானது: அது என்னிடத்தில் இல்லையென்கிறது; சமுத்திரமானதும், அது என்னிடத்தில் இல்லையென்கி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 ஈடாகத் தங்கத்தைக் கொடுக்கவும், அதற்குக் கிரயமாக வெள்ளியை நிறுக்கவும் கூடா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ஓப்பீரின் தங்கமும், விலையேறப்பெற்ற கோமேதகமும் இந்திர நீலக்கல்லும் அதற்கு ஈடல்ல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ொன்னும் பளிங்கும் அதற்கு ஒப்பல்ல; பசும்பொன்னாபரணங்களுக்கு அதை மாற்றக் கூடா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வளத்தையும் ஸ்படிகத்தையும் அத்தோடே ஒப்பிட்டுப் பேசலாகாது; முத்துக்களைப்பார்க்கிலும் ஞானத்தின் விலை உயர்ந்த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த்தியோப்பியாவின் புஷ்பராகம் அதற்கு நிகரல்ல; பசும்பொன்னும் அதற்குச் சரியல்ல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ப்படியிருக்க, ஞானம் எங்கேயிருந்து வரும்; புத்தி தங்கும் இடம் எங்கே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ு ஜீவனுள்ள சகலருடைய கண்களுக்கும் ஒளித்தும், ஆகாயத்துப்பறவைகளுக்கு மறைந்தும் இருக்கிற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சமும் மரணமும், நாங்கள் எங்கள் காதுகளினாலேமாத்திரம் அதின் கீர்த்தியைக் கேட்டோம் என்கிற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ேவனோ அதின் வழியை அறிவார், அதின் ஸ்தானம் அவருக்கே தெரிய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 பூமியின் கடையாந்தரங்களைப் பார்த்து, வானங்களின்கீழ் இருக்கிறதையெல்லாம் காண்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 காற்றுக்கு அதின் நிறையை நியமித்து, ஜலத்துக்கு அதின் அளவைப் பிரமாணித்து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ழைக்குத் திட்டத்தையும், இடிமுழக்கத்தோடே கூடிய மின்னலுக்கு வழியையும் ஏற்படுத்து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 அதை பார்த்துக் கணக்கிட்டார்; அதை ஆராய்ந்து ஆயத்தப்படுத்தி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னுஷனை நோக்கி: இதோ, ஆண்டவருக்குப் பயப்படுவதே ஞானம்; பொல்லாப்பை விட்டு விலகுவதே புத்தி என்றார் என்று சொன்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17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चांदी की खानि तो होती है, और सोने के लिये भी स्थान होता है जहां लोग ता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लोहा मिट्टी में से निकाला जाता और पत्थर पिघलाकर पीतल बनाया जाता ह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मनुष्य अन्धियारे को दूर कर, दूर दूर तक खोद खोद कर, अन्धियारे ओर घोर अन्धकार में पत्थर ढूंढ़त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जहां लोग रहते हैं वहां से दूर वे खानि खोदते हैं वहां पृथ्वी पर चलने वालों के भूले बिसरे हुए व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नुष्यों से दूर लटके हुए झूलते रह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यह भूमि जो है, इस से रोटी तो मिलती है, परन्तु उसके नीचे के स्थान मानो आग से उलट दिए जा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उसके पत्थर नीलमणि का स्थान हैं, और उसी में सोने की धूलि भ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उसका मार्ग कोई मांसाहारी पक्षी नहीं जानता, और किसी गिद्ध की दृष्टि उस पर नहीं पड़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उस पर अभिमानी पशुओं ने पांव नहीं धरा, और न उस से हो कर कोई सिंह कभी ग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वह चकमक के पत्थर पर हाथ लगाता, और पहाड़ों को जड़ ही से उलट दे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वह चट्टान खोद कर नालियां बनाता, और उसकी आंखों को हर एक अनमोल वस्तु दिखाई पड़त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वह नदियों को ऐसा रोक देता है, कि उन से एक बूंद भी पानी नहीं टपकता और जो कुछ छिपा है उसे व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जियाले में निकाल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परन्तु बुद्धि कहां मिल सकती है? और समझ का स्थान कहां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उसका मोल मनुष्य को मालूम नहीं, जीवनलोक में वह कहीं नहीं मिलती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अथाह सागर कहता है, वह मुझ में नहीं है, और समुद्र भी कहता है, वह मेरे पास नहीं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चोखे सोने से वह मोल लिया नहीं जाता। और न उसके दाम के लिये चान्दी तौली जात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न तो उसके साथ ओपीर के कुन्दन की बराबरी हो सकती है; और न अनमोल सुलैमानी पत्थर वा नीलमणि क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न सोना, न कांच उसके बराबर ठहर सकता है, कुन्दन के गहने के बदले भी वह नहीं मिलत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मूंगे उौर स्फटिकमणि की उसके आगे क्या चर्चा! बुद्धि का मोल माणिक से भी अधिक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कूश देश के पद्मराग उसके तुल्य नहीं ठहर सकते; और न उस से चोखे कुन्दन की बराबरी हो सकत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फिर बुद्धि कहां मिल सकती है? और समझ का स्थान कहा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वह सब प्राणियों की आंखों से छिपी है, और आकाश के पक्षियों के देखने में नहीं आत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विनाश ओर मृत्यु कहती हैं, कि हमने उसकी चर्चा सुन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परन्तु परमेश्वर उसका मार्ग समझता है, और उसका स्थान उसको मालूम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वह तो पृथ्वी की छोर तक ताकता रहता है, और सारे आकाशमण्डल के तले देखता भाल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जब उसने वायु का तौल ठहराया, और जल को नपुए में नाप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और मेंह के लिये विधि और गर्जन और बिजली के लिये मार्ग ठहराय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तब उसने बुद्धि को देखकर उसका बखान भी किया, और उसको सिद्ध कर के उसका पूरा भेद बूझ ल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तब उस न मनुष्य से कहा, देख, प्रभु का भय मानना यही बुद्धि है: और बुराई से दूर रहना यही समझ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2026-10-21T06:51:43Z</dcterms:created>
  <dcterms:modified xsi:type="dcterms:W3CDTF">2026-10-21T06:51:43Z</dcterms:modified>
  <dc:title>अय्यूब : 28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