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presProps" Target="presProps.xml"/>
  <Relationship Id="rId94" Type="http://schemas.openxmlformats.org/officeDocument/2006/relationships/viewProps" Target="viewProps.xml"/>
  <Relationship Id="rId9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மஸ்குவின் மதில்களில் தீக்கொளுத்துவேன்; அது பெனாதாத்தின் அரமனைகளைப் பட்சிக்கும் என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மஸ்குவின் மதில்களில் தீக்கொளுத்துவேன்; அது பெனாதாத்தின் அரமனைகளைப் பட்சிக்கும் என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 அவனுக்குச் சுதந்தரவாளி இல்லையோ? அவர்கள் ராஜா காத்தேசத்தைச் சுதந்தரித்துக்கொண்டு, அதின் ஜனம் இவன் பட்டணங்களில் குடியிருப்பானே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 அவனுக்குச் சுதந்தரவாளி இல்லையோ? அவர்கள் ராஜா காத்தேசத்தைச் சுதந்தரித்துக்கொண்டு, அதின் ஜனம் இவன் பட்டணங்களில் குடியிருப்பானேன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 அவனுக்குச் சுதந்தரவாளி இல்லையோ? அவர்கள் ராஜா காத்தேசத்தைச் சுதந்தரித்துக்கொண்டு, அதின் ஜனம் இவன் பட்டணங்களில் குடியிருப்பானேன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 குறித்துக் கர்த்தர் சொல்லுகிறது என்னவென்றால்: எழும்பி, கேதாருக்கு விரோதமாகப் போய், கீழ்த்திசைப்புத்திரரைப் பாழாக்க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 குறித்துக் கர்த்தர் சொல்லுகிறது என்னவென்றால்: எழும்பி, கேதாருக்கு விரோதமாகப் போய், கீழ்த்திசைப்புத்திரரைப் பாழாக்க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 குறித்துக் கர்த்தர் சொல்லுகிறது என்னவென்றால்: எழும்பி, கேதாருக்கு விரோதமாகப் போய், கீழ்த்திசைப்புத்திரரைப் பாழாக்க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கூடாரங்களையும் அவர்களுடைய மந்தைகளையும் வாங்கி, அவர்களுடைய திரைகளையும் அவர்களுடைய எல்லாத் தட்டுமுட்டுகளையும் அவர்களுடைய ஒட்டகங்களையும் தங்களுக்கென்று கொண்டுபோய், எத்திசையும் பயம் என்று சொல்லி, அவர்கள்மேல் ஆர்ப்பரி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கூடாரங்களையும் அவர்களுடைய மந்தைகளையும் வாங்கி, அவர்களுடைய திரைகளையும் அவர்களுடைய எல்லாத் தட்டுமுட்டுகளையும் அவர்களுடைய ஒட்டகங்களையும் தங்களுக்கென்று கொண்டுபோய், எத்திசையும் பயம் என்று சொல்லி, அவர்கள்மேல் ஆர்ப்பரி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த்சோரின் குடிகளே, ஓடி தூரத்தில் அலையுங்கள்; பள்ளத்தில் ஒதுங்கிப் பதுங்குங்கள் என்று கர்த்தர் சொல்லுகிறார்; பாபிலோன் ராஜாவாகிய நேபுகாத்நேச்சார் உங்களுக்கு விரோதமாக ஆலோசனைசெய்து, உங்களுக்கு விரோதமாக உபாயங்களைச் சிந்தித்திருக்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த்சோரின் குடிகளே, ஓடி தூரத்தில் அலையுங்கள்; பள்ளத்தில் ஒதுங்கிப் பதுங்குங்கள் என்று கர்த்தர் சொல்லுகிறார்; பாபிலோன் ராஜாவாகிய நேபுகாத்நேச்சார் உங்களுக்கு விரோதமாக ஆலோசனைசெய்து, உங்களுக்கு விரோதமாக உபாயங்களைச் சிந்தித்திருக்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ாமல் நிர்விசாரமாய்க் குடியிருக்கிற ஜாதிக்கு விரோதமாக எழும்பிப்போங்கள் என்று கர்த்தர் சொல்லுகிறார். அதற்கு வாசல்களுமில்லை, தாழ்பாள்களுமில்லை; அவர்கள் தனிப்படத் தங்கியிரு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ாமல் நிர்விசாரமாய்க் குடியிருக்கிற ஜாதிக்கு விரோதமாக எழும்பிப்போங்கள் என்று கர்த்தர் சொல்லுகிறார். அதற்கு வாசல்களுமில்லை, தாழ்பாள்களுமில்லை; அவர்கள் தனிப்படத் தங்கியிரு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க்கு விரோதமாய் வருகிறவன் யார் என்று சொல்லி, உன் செல்வத்தை நம்பின சீர்கெட்ட குமாரத்தியே, நீ பள்ளத்தாக்குகளைப்பற்றிப் பெருமை பாராட்டுவானேன்? உன் பள்ளத்தாக்கு கரைந்துபோ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க்கு விரோதமாய் வருகிறவன் யார் என்று சொல்லி, உன் செல்வத்தை நம்பின சீர்கெட்ட குமாரத்தியே, நீ பள்ளத்தாக்குகளைப்பற்றிப் பெருமை பாராட்டுவானேன்? உன் பள்ளத்தாக்கு கரைந்துபோ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தோர் வலுசர்ப்பங்களின் தாபரமாகி, என்றென்றைக்கும் பாழாய்க்கிடக்கும்; ஒருவனும் அங்கே குடியிருப்பதில்லை, ஒரு மனுபுத்திரனும் அதிலே, தங்குவதுமில்லையென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தோர் வலுசர்ப்பங்களின் தாபரமாகி, என்றென்றைக்கும் பாழாய்க்கிடக்கும்; ஒருவனும் அங்கே குடியிருப்பதில்லை, ஒரு மனுபுத்திரனும் அதிலே, தங்குவதுமில்லையென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 ஆண்டவர் சொல்லுகிறார்; நீங்கள் அவரவர் தம்தம் முன் இருக்கும் வழியே ஓடத் துரத்தப்படுவீர்கள்; வலசைவாங்கி ஓடுகிறவர்களைச் சேர்ப்பார் ஒருவரும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 ஆண்டவர் சொல்லுகிறார்; நீங்கள் அவரவர் தம்தம் முன் இருக்கும் வழியே ஓடத் துரத்தப்படுவீர்கள்; வலசைவாங்கி ஓடுகிறவர்களைச் சேர்ப்பார் ஒருவரு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 ராஜாவாகிய சிதேக்கியாவினுடைய ராஜ்யபாரத்தின் துவக்கத்திலே, ஏலாமுக்கு விரோதமாக எரேமியா என்னும்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 ராஜாவாகிய சிதேக்கியாவினுடைய ராஜ்யபாரத்தின் துவக்கத்திலே, ஏலாமுக்கு விரோதமாக எரேமியா என்னும்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ப்பின்பு அம்மோன் புத்திரருடைய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ப்பின்பு அம்மோன் புத்திரருடைய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ைக்குறித்துச் சேனைகளின் கர்த்தர் சொல்லுகிறது என்னவென்றால்; தேமானிலே இனி ஞானமில்லையோ? ஆலோசனை விவேகிகளைவிட்டு அழிந்ததோ? அவர்களுடைய ஞானம் கெட்டுப்போயிற்ற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ைக்குறித்துச் சேனைகளின் கர்த்தர் சொல்லுகிறது என்னவென்றால்; தேமானிலே இனி ஞானமில்லையோ? ஆலோசனை விவேகிகளைவிட்டு அழிந்ததோ? அவர்களுடைய ஞானம் கெட்டுப்போயிற்ற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தானின் குடிகளே, ஓடுங்கள், முதுகைக் காட்டுங்கள், பள்ளங்களில் பதுங்குங்கள்; ஏசாவை விசாரிக்குங்காலத்தில் அவன் ஆபத்தை அவன் மேல் வரப்பண்ண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ப்பழங்களை அறுக்கிறவர்கள் உன்னிடத்திலே வந்தார்களாகில், பின்பறிக்கிறதற்குக் கொஞ்சம் வையார்களோ? இராத்திரியில் திருடர் வந்தார்களாகில், தங்களுக்குப் போதுமென்கிறமட்டும் கொள்ளையடிப்பார்கள் அல்லவ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ப்பழங்களை அறுக்கிறவர்கள் உன்னிடத்திலே வந்தார்களாகில், பின்பறிக்கிறதற்குக் கொஞ்சம் வையார்களோ? இராத்திரியில் திருடர் வந்தார்களாகில், தங்களுக்குப் போதுமென்கிறமட்டும் கொள்ளையடிப்பார்கள் அல்லவ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 ஏசாவை வெறுமையாக்கி அவன் ஒளித்துக்கொள்ளக் கூடாதபடிக்கு அவனுடைய மறைவிடங்களை வெளிப்படுத்திப்போடுவேன்; அவனுடைய சந்ததியாரும் அவனுடைய சகோதரரும் அவனுடைய அயலாரும் அழிக்கப்படுவார்கள்; அவன் இனி இர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 ஏசாவை வெறுமையாக்கி அவன் ஒளித்துக்கொள்ளக் கூடாதபடிக்கு அவனுடைய மறைவிடங்களை வெளிப்படுத்திப்போடுவேன்; அவனுடைய சந்ததியாரும் அவனுடைய சகோதரரும் அவனுடைய அயலாரும் அழிக்கப்படுவார்கள்; அவன் இனி இர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ைகளின் கர்த்தர் சொல்லுகிறது என்னவென்றால்: இதோ, நான் ஏலாமின் வில்லென்னும் அவர்களுடைய பிரதான வல்லமையை முறித்துப்போட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ைகளின் கர்த்தர் சொல்லுகிறது என்னவென்றால்: இதோ, நான் ஏலாமின் வில்லென்னும் அவர்களுடைய பிரதான வல்லமையை முறித்துப்போட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க்கற்றவர்களாய்ப்போகும் உன் பிள்ளைகளை ஒப்புவி, நான் அவர்களை உயிரோடே காப்பாற்றுவேன்; உன் விதவைகள் என்னை நம்புவார்கள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க்கற்றவர்களாய்ப்போகும் உன் பிள்ளைகளை ஒப்புவி, நான் அவர்களை உயிரோடே காப்பாற்றுவேன்; உன் விதவைகள் என்னை நம்புவார்கள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னத்தின் நாலு திசைகளிலுமிருந்து நாலு காற்றுகளை ஏலாமின் மேல் வரப்பண்ணி, அவர்களை இந்த எல்லாத் திசைகளிலும் சிதறடிப்பேன்; ஏலாம் தேசத்திலிருந்து துரத்துண்டவர்கள் சகல ஜாதிகளிலும் சிதறப்பட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னத்தின் நாலு திசைகளிலுமிருந்து நாலு காற்றுகளை ஏலாமின் மேல் வரப்பண்ணி, அவர்களை இந்த எல்லாத் திசைகளிலும் சிதறடிப்பேன்; ஏலாம் தேசத்திலிருந்து துரத்துண்டவர்கள் சகல ஜாதிகளிலும் சிதறப்பட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ங்காசனத்தை ஏலாமிலே வைத்து, அங்கேயிருந்து ராஜாவையும் பிரபுக்களையும் அழித்துப்போடுவேன்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ங்காசனத்தை ஏலாமிலே வைத்து, அங்கேயிருந்து ராஜாவையும் பிரபுக்களையும் அழித்துப்போடுவேன் எ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னாலும் கடைசிநாட்களிலே நான் ஏலாமின்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னாலும் கடைசிநாட்களிலே நான் ஏலாமின்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 உள்ளாயிராதவர்கள் அதில் குடித்தார்கள்; நீ குற்றமற்று நீங்கலாயிருப்பாயோ? நீ நீங்கலாயிராமல் அதில் நிச்சயமாய்க் குடிப்பாய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 உள்ளாயிராதவர்கள் அதில் குடித்தார்கள்; நீ குற்றமற்று நீங்கலாயிருப்பாயோ? நீ நீங்கலாயிராமல் அதில் நிச்சயமாய்க் குடிப்பாய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ூடிக்கொண்டு, அதற்கு விரோதமாக வந்து யுத்தம்பண்ணுகிறதற்கு எழும்புங்கள் என்று சொல்ல, ஜாதிகளிடத்தில் ஸ்தானாபதியை அனுப்புகிற செய்தியைக் கர்த்தரிடத்திலே கேள்விப்பட்ட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ூடிக்கொண்டு, அதற்கு விரோதமாக வந்து யுத்தம்பண்ணுகிறதற்கு எழும்புங்கள் என்று சொல்ல, ஜாதிகளிடத்தில் ஸ்தானாபதியை அனுப்புகிற செய்தியைக் கர்த்தரிடத்திலே கேள்விப்பட்ட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உன்னை ஜாதிகளுக்குள்ளே சிறியதும், மனுஷருக்குள்ளே அசட்டைபண்ணப்பட்டதுமாக்குகிறேன் என்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ஏதோம் பாழாகும்; அதைக் கடந்துபோகிறவன் எவனும் அதின் எல்லா வாதைகளினிமித்தமும் பிரமித்து ஈசல்போடுவ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ஏதோம் பாழாகும்; அதைக் கடந்துபோகிறவன் எவனும் அதின் எல்லா வாதைகளினிமித்தமும் பிரமித்து ஈசல்போடுவ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ோதோமும் கொமோராவும் அவைகளின் சுற்றுப்புறங்களும் கவிழ்க்கப்பட்டதுபோல இதுவும் கவிழ்க்கப்படும் என்று கர்த்தர் சொல்லுகிறார்; அங்கே ஒரு மனுபுத்திரனும் தங்குவதில்லை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ோதோமும் கொமோராவும் அவைகளின் சுற்றுப்புறங்களும் கவிழ்க்கப்பட்டதுபோல இதுவும் கவிழ்க்கப்படும் என்று கர்த்தர் சொல்லுகிறார்; அங்கே ஒரு மனுபுத்திரனும் தங்குவதில்லை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ுக்குள் இடிந்துவிழும் சத்தத்தினாலே பூமி அதிரும்; கூக்குரலின் சத்தம் சிவந்த சமுத்திரமட்டும் கேட்கப்படு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ஒரு கழுகைப்போல எழும்பி, பறந்துவந்து, தன் செட்டைகளைப் போஸ்றாவின்மேல் விரிப்பான்; அந்நாளிலே ஏதோமுடைய பராகிரமசாலிகளின் இருதயம் பிரசவவேதனைப்படுகிற ஸ்திரீயின் இருதயம்போல இருக்கும் என்கிற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ஒரு கழுகைப்போல எழும்பி, பறந்துவந்து, தன் செட்டைகளைப் போஸ்றாவின்மேல் விரிப்பான்; அந்நாளிலே ஏதோமுடைய பராகிரமசாலிகளின் இருதயம் பிரசவவேதனைப்படுகிற ஸ்திரீயின் இருதயம்போல இருக்கும் என்கிற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மஸ்குவைக் குறித்துச் சொல்வது; ஆமாத்தும் அர்ப்பாத்தும் கலங்குகிறது; பொல்லாத செய்தியை அவர்கள் கேட்டபடியினால் கரைந்து போகிறார்கள்; சமுத்திரத்தோரமாய்ச் சஞ்சலமுண்டு; அதற்கு அமைதலில்லை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மஸ்குவைக் குறித்துச் சொல்வது; ஆமாத்தும் அர்ப்பாத்தும் கலங்குகிறது; பொல்லாத செய்தியை அவர்கள் கேட்டபடியினால் கரைந்து போகிறார்கள்; சமுத்திரத்தோரமாய்ச் சஞ்சலமுண்டு; அதற்கு அமைதலில்லை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மஸ்கு தளர்ந்துபோம், புறங்காட்டி ஓடிப்போம்; திகில் அதைப்பிடித்தது; பிரசவ ஸ்திரீயைப்போல இடுக்கமும் வேதனைகளும் அதைப் பிடித்த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மஸ்கு தளர்ந்துபோம், புறங்காட்டி ஓடிப்போம்; திகில் அதைப்பிடித்தது; பிரசவ ஸ்திரீயைப்போல இடுக்கமும் வேதனைகளும் அதைப் பிடித்தத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ந்தோஷமான என் ஊராகிய அந்தப் புகழ்ச்சியுள்ள நகரம் தப்ப விடப்படாமற்போயிற்றே!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அதின் வாலிபர் அதின் வீதிகளில் விழுந்து, யுத்தமனுஷர் எல்லாரும் அந்நாளிலே சங்காரமா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அதின் வாலிபர் அதின் வீதிகளில் விழுந்து, யுத்தமனுஷர் எல்லாரும் அந்நாளிலே சங்காரமாவார்கள் என்று சேனைகளின்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আমি দম্মেশক শহরের প্রাচীরে আগুন লাগিয়ে দেব| ঐ আগুন বিন্হদদের শক্তিশালী দূর্গগুলো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ূর্ণরূপে পুড়িয়ে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ই হল প্রভুর বার্তা অম্মোনের লোকদের জন্য| প্রভু বলেছেন: “অম্মোনের লোকরা তোমরা কি ভাবো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দের কোন সন্তান নেই? তোমরা কি ভাবো সেখানে কোন উত্তরপুরুষ নেই যারা তাদের পিতা মা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র পর দেশের ভার নিতে পারে? হয়তো এই কারণেই কি মিল্কম গাদের দেশ নিয়ে নিয়েছিল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ই বার্তা হল কেদর পরিবারগোষ্ঠী এবং হাত্‌সোরের শাসকবৃন্দের সম্বন্ধে| বাবিলের রাজা নবূখদ্রিত্‌স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যুদ্ধে পরাজিত করেছিল| প্রভু বলেছেন:“যাও কেদর পরিবারগোষ্ঠীকে আক্রমণ করো| ধ্বংস করে দাও পূর্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বলেন, “সময় আসবে যখন রব্বা অম্মোন দেশের রাজধানী, লোকরাও যুদ্ধের শব্দ শুনতে পাবে| রব্বা শহ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হবে| শহরের শূন্য পাহাড়গুলির মাথায় পড়ে থাকবে ধ্বংসস্তূপের জঞ্জাল| এই শহরে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দেশ ছাড়তে বাধ্য করেছিল কিন্তু পরে ইস্রায়েল তাদের দেশ পুনরায় অধিকার করবে|”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কথাগুলি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দের তাঁবু এবং মেষের পালকে নিয়ে যাওয়া হবে| তাদের ধনসম্পদ ও সমস্ত তল্পি-তল্পাও নিয়ে ন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শএুপক্ষ তাদের উটও নিয়ে যাবে| লোকরা চিত্কার করে বলবে: ‘আমাদের চারিদিকে ভয়ঙ্কর সব ঘটনা ঘটছ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হিশ্বোনের মানুষ কাঁদো! কারণ অয় শহর ধ্বংস হয়ে গিয়েছে| রব্বা এবং অম্মোনের কন্যারা কাঁদো! শ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োশাক পরে কাঁদো| ছুটে যাও নিরাপদ শহরের খোঁজে| কারণ শএুবাহিনী আসছে| তারা দেবতা মিল্কমকে এবং তার যাজ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কর্তাদের ধরে ন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হাত্‌সোরের লোকরা, তাড়াতাড়ি পালাও লুকোনোর গোপন জায়গা খুঁজে নাও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নবূখদ্রিত্‌সর তোমাদের পরাজিত করার জন্য একটি বেদনাদাযক পরিকল্পনা ক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সেখানে একটি দেশ আছে য়ে নিজেকে নিরাপদ মনে করে| ঐ দেশের কোন ফটক নেই, সীমানায কোন কাঁটা ত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ড়াজাল নেই| সেই দেশের আশেপাশে কোন মানুষ থাকে না| প্রভু বললেন, ‘ঐ দেশকে আক্রমণ করো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শএুবাহিনী তাদের বাছুর ও উট চুরি করে নিয়ে যাবে| তারা তাদের রুটির কোণা কাটে| বেশ, আমি তাদের দৌ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যে নিয়ে যাব পৃথিবীর আরেক প্রান্তে| এবং প্রত্যেক জায়গাতেই তাদের জীবন সমস্যায় জর্জরিত করে তুল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রা তোমাদের শক্তি নিয়ে বড়াই করছো কিন্তু তোমরা সেই শক্তি হারাবে| তোমরা ভেবেছিলে তোমাদের অর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রক্ষা করবে| তোমরা ভেবেছিলে তোমাদের আক্রমণের কথা কেউ কল্পনাও করতে পার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হাত্‌সোর নামের এই দেশটিতে শুধু কুকুর ঘুরে বেড়াবে| এখানে কোন মানুষ থাকবে না| চির কালের জন্য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 শূন্য মরুভূমিতে পরিণত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প্রভু সর্বশক্তিমান বলেছেন: “তোমাদের আমি চারিদিক থেকে সমস্যায় জর্জরিত করে তুলব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ৌড়ে পালাবে এবং কেউ তোমাদের আর ফিরিয়ে আনতে 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িহূদার রাজা সিদিকিয়র রাজত্বের শুরুতে ভাব্বাদী যিরমিয় প্রভুর কাছ থেকে একটি বার্তা পে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টি ছিল এলম সম্বন্ধ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অম্মোনের লোকদের বন্দী করে নির্বাসনে পাঠানো হলেও সময় আসবে যখন আমি আবার তাদের ফিরিয়ে আনব|” এই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ই বার্তা হল ইদোম সম্বন্ধে|প্রভু সর্বশক্তিমান বলেন: “তৈমনে কি আর কোন জ্ঞান নেই? ইদোমের জ্ঞা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রা কি উপদেশ দিতে সক্ষম নয়? তারা কি তাদের জ্ঞান হারিযে ফেলে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দদানের লোকরা, দৌড়ে গিয়ে লুকিয়ে পড়ো| কারণ এষৌকে তার পাপের জন্য আমি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শ্রমিকরা, যারা দ্রাক্ষাক্ষেত থেকে দ্রাক্ষা সংগ্রহ করে, তারা ক্ষেতে কিছু দ্রাক্ষা ছেড়ে র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| রাত্রে যদি চোর আসে তারা চুরি করে, কিন্তু তারা সবকিছু চুরি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আমি এষৌযের সব কিছু নিয়ে যাবো| যেখানেই সে লুকিয়ে থাকুক আমি তাকে খুঁজে বার করবই| এষৌ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, আত্মীযস্বজন এবং প্রতিবেশীদের হত্য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্রভু সর্বশক্তিমান বলেছেন, “এলমের সব থেকে শক্তিশালী অস্ত্র হল ধনুক| আমি সেই ধনুক শীঘ্রই ভেঙ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 সন্তানদের দেখাশোনা করবার জন্য কেউ পড়ে থাকবে না| তার স্ত্রীরা কাউকেই পাবে না যার ওপর নির্ভ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যা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আমি এলমের বিরুদ্ধে চারটি বাযুসমূহকে পঠাব| আমি ঐ লোকগুলিকে পৃথিবীর প্রত্যেকটি জায়গায় পাঠা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খানে চারটি বাযুসমূহ বয| তারপর তাদের বন্দী করে বিভিন্ন দেশে নির্বাসনে পাঠান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আমি তাদের শএুদের চোখের সামনে এলমকে টুকরো টুকরো করে কাটব| আমি এলমের ওপর মারাত্মক অশান্তি আনব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রোধ তাদের দেখাব|” এই হল প্রভুর বার্তা| “এলমকে তাড়া করার জন্য আমি আমার তরবারি পাঠাব| এল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শেষ না করা পর্য়ন্ত আমার তরবারি ফিরে আস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আমি এলমকে দেখাব য়ে আমার দমন কর্ত্তৃত্ব আছে| আমি এলমের রাজা ও তার সভাসদদের ধ্বংস করব|” এই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“কিন্তু ভবিষ্যতে আবার আমি এলমের জন্য শুভ খবর বয়ে আনব| ভাল ঘটনা ঘটাবো এখানেই|” এই হল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যা বলেন তা হল এই: “কিছু মানুষ শাস্তির য়োগ্য না হলেও তাদের এই কষ্ট ভোগ করতে হবে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দোম, তুমি শাস্তির য়োগ্য এবং তোমাকে সত্যিই শাস্তি পেতে হবে| তুমি শাস্তির হাত থেকে পালাতে 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বলেছেন, “আমি আমার শক্তির দ্বারাই এই প্রতিশ্রুতি করছি: আমি প্রতিশ্রুতি করছি য়ে বস্রা শহ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হবে| ঐ শহর ধ্বংসস্তূপে পরিণত হবে| বস্রা শহরকে লোকরা ধ্বংসের উদাহরণ হিসাবে নেবে যখন তারা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গুলিতে খারাপ ঘটনা ঘটাবার ইচ্ছে করবে| অন্য দেশের মানুষ ঐ শহরকে অপমান করবে এবং বস্রা শহ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ে-পাশের শহরগুলিও চিরদিনের জন্য ধ্বংসস্তূপে পরিণত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র কাছ থেকে এই বার্তা আমি শুনেছি| এবং দেশগুলিতে তিনি একটি বার্তাসহ তাঁর দূত পাঠা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সৈন্যদের একত্রিত করে যুদ্ধের জন্য প্রস্তুত হও! সৈন্যবাহিনী সমেত ইদোমের দিকে এগিয়ে চ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ইদোম, আমি তোমাকে গুরুত্বহীন করে দেব| মানুষ তোমাকে ঘৃণ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ইদোম, তুমি অন্য দেশগুলিকে ভয় দেখিয়েছিলে| তুমি নিজেকে ভেবেছিলে গুরুত্বপূর্ণ কেউ একজন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লে তুমি তোমার অহঙ্কার দ্বারা বোকা হয়ে গিয়েছিলে| তোমার অহঙ্কারই তোমার কাল হল| ইদোম, তুমি পাহাড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ূড়ায় একটি সুরক্ষিত বাড়ী তৈরী কর়েছিলে| কিন্তু তুমি যদি ঈগল পাখীরা যেখানে তাদের বাসা বাঁধ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্চতায় একটি বাড়ী তৈরী করতে এবং সেখানে থাকতে, তাহলেও তোমাকে আমি টেনে নীচে নামাতাম|” প্রভু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গুলি ব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ইদোম ধ্বংস হয়ে যাবে| শহরের দুরবস্থা দেখে লোকেরা শোকাহত হবে| ধ্বংপ্রাপ্ত শহরগুলি দেখে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স্ময বিহবল হয়ে যাবে| তারা ধ্বংপ্রাপ্ত শহরগুলির দিকে বিস্ময বিহবল হয়ে শিস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দোম ঘমোরা এবং তার আশপাশের শহরের মতো ইদোমও ধ্বংস হয়ে যাবে| কোন মানুষ আর সেখানে জীবিত থাক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এই কথাগুলি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য়র্দন নদীর তীরবর্তী ঝোপ থেকে কখনো কখনো একটি সিংহ বেরিয়ে আসবে| সেই সিংহ হানা দেবে মেষ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ছুরের আস্তানায| আমিও সেই সিংহের মতো হানা দেব ইদোমে| ভয় দেখাব ঐ লোকদের| তারা দৌড়ে পালাবে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যুবক আমাকে থামতে পারবে না| আমার মত কে আছে? কে আমার প্রতিষ্ঠিত করবে? তাদের কোন মেষপালক (নেতারা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বিরুদ্ধে দাঁড়াতে পার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ইদোমের লোকদের নিয়ে প্রভু কি করবেন তার পরিকল্পনা শোন| শোন তৈমনের লোকদের নিয়ে প্রভু কি সিদ্ধা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েন| শএুরা ইদোমের পালের (লোকরা) ছোট ছোট ছেলেমেযেদের জোর করে টেনে নিয়ে যাবে| ইদোমের তৃণভূ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কিয়ে যাবে তাদের কৃতকর্মে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দোমদের পতনের শব্দে পৃথিবী কেঁপে উঠবে| তাদের কান্না সেই সূফ সাগর পর্য়ন্ত শোন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হবেন তার শিকারের ওপর উড়ন্ত একটি ঈগল পাখীর মত| তিনি হবেন বস্রা শহরের ওপর তার ডানা ছড়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ঈগল পাখীর মত| সেই সময় ইদোমের সৈন্যরা ভয় পেয়ে যাবে এবং শিশু প্রসবরত একটি মহিলার মত কাঁদ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ই বার্তাটি দম্মেশক সম্বন্ধে:“হমাত্‌ এবং অর্পদ শহরগুলি আতঙ্কিত কারণ তারা খারাপ খবরটি শু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ে| তারা নিরুত্‌সাহ হয়ে পড়েছে| তারা অশান্ত সমুদ্রের মত অশান্ত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দম্মেশক শহর দুর্বল হয়ে গিয়েছে| শহরের মানুষ পালাতে চায়| তারা আতঙ্কিত| কারণ তারা অনুভব কর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ন্ত্রণার কষ্ট| সে যন্ত্রণা য়েন প্রসব বেদনায় কাতর মহিলার মত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দম্মেশক হল সুখের শহর| এখনো সেখানকার মানুষ ঐ ‘মজার শহর’ ছেড়ে চলে যা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ুতরাং শহরের যুবকরা মারা যাবে চৌরাস্তার ওপর| সৈনিকদেরও একই সময়ে হত্যা করা হবে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 এই কথাগুলি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2026-10-20T03:57:25Z</dcterms:created>
  <dcterms:modified xsi:type="dcterms:W3CDTF">2026-10-20T03:57:25Z</dcterms:modified>
  <dc:title>যিরমিয়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