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ருகே எருசலேம் பட்டணத்தின் பாதிக்குப் பிரபுவாகிய ஊரின் குமாரன் ரெப்பாயா பழுதுபார்த்துக் க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ப் பின்னாகச் சமனான பூமியில் வாசமாயிருக்கிற ஆசாரியர்கள் பழுதுபார்த்துக்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ருகே எரிகோவின் மனுஷர் கட்டினார்கள், அவர்கள் அருகே இம்ரியின் குமாரனாகிய சக்கூர் கட்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வாசல் முதற்கொண்டு ஆசாரியர்கள் அவரவர் தங்கள் வீடுகளுக்கு எதிரே இருக்கிறதைப் பழுதுபார்த்துக் கட்ட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ুরোনো ফটকটি পাসেহের পুত্র যিহোয়াদা ও বসোদিযার পুত্র মশুল্লম মেরামত করল| তারা যথা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ড়ি-বর্গা বসিযে দরজায কব্জৃা লাগিয়ে তাতে তালা এবং ছিটকিনি সংয়ো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গিবিয়োনীয় মলাটিয ও মেরোণোথীয যাদোন এবং গিবিয়োন ও মিস্পার অন্য লোকরা দেওয়ালের পরের অংশ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্‌ করল| গিবিয়োন ও মেরোণোথ পশ্চিম ফরাত্‌ জেলার রাজ্যপালের দ্বারা শাসিত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ের অংশটি হর্হযের পুত্র উষীযেল মেরামত্‌ করল| উষীযেল ছিল একজন স্বর্ণকার| হনানিয সুগন্ধ বান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 পরের অংশটি মেরামত্‌ করল| ঐসব লোকরা দেওয়ালটিকে প্রশস্ত প্রাচীর অবধি গাঁ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ের অংশটি মেরামত্‌ করল হূরের পুত্র রফায| রফায জেরুশালেমের অর্ধেকের রাজ্যপাল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হরূমফের পুত্র য়িদায একেবারে নিজের বাড়ির উলেটাদিক পর্য়ন্ত দেওয়ালটি বানালো| পরের অংশ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লো হশব্নিযের পুত্র হটু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ারীমের পুত্র মল্কিয ও পহত্‌- মোয়াবের পুত্র হশূব পরের অংশটি এবং চুল্লী-গম্বুজও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লোহেশের পুত্র শল্লুম তার কন্যাদের সাহায়্য়ে দেওয়ালের পরের অংশটি তৈরী করল| শল্লুম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 অর্ধেকের রাজ্যপাল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ানূন নামে এক ব্যক্তি এবং সানোহের লোকরা উপত্যকার ফটকটি মেরামত্‌ করল| তারা দরজাটি কব্জ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িযে তাতে তালা-চাবি দিল এবং ছাইগাদা-ফটক পর্য়ন্ত 500 গজ দেওয়াল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ল্কিয ছিল রেখবের পুত্র এবং বৈত্‌হক্কেরমের রাজ্যপাল| সে ছাইগাদার ফটকটি মেরামত্‌ করল এবং ছিটক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ালাসহ দরজাটি কব্জার ওপর বস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ল্হোষির পুত্র শল্লুম ঝর্ণা-ফটকটি মেরামত্‌ করল| শল্লুম ছিলেন মিস্পা জেলার রাজ্যপাল| তিনি ফট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্‌ করলেন এবং তার মাথায় একটি ছাদ বানালেন| তিনি এর দরজাগুলি তালা ও ছিটকিনিসহ বসালেন| এছাড়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্লুম রাজবাগিচার পাশে শীলোহ পুকুরের দেওয়ালও মেরামত্‌ করলেন| দেওয়ালটি দায়ূদ নগরের যেখান থেক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ঁড়ি নেমে এসেছে সেখান পর্য়ন্ত তিনি মেরামত্‌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েওয়ালের পরের অংশটি অস্বূকের পুত্র নহিমিয় মেরামত্‌ করল| নহিমিয় বৈত্‌সূর জেলার অর্ধ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পাল ছিলেন| তিনি দায়ূদের পরিবারের সমাধিগুলোর উলেটাদিক পর্য়ন্ত এবং মানুষের দ্বারা তৈরী পুক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“বীর-গৃহ” পর্য়ন্ত কাজ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েওয়ালের পরের অংশ বানির পুত্র রহূমের নির্দেশে লেবীয় পরিবারগোষ্ঠীরা বানাল| হশবিয দেওয়ালের 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টি মেরামত্‌ করল| তিনি কিযীলা প্রদেশের অর্ধেকের রাজ্যপাল ছিলেন| তিনি তার নিজের জেলাতেও মেরাম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েওয়ালের পরের অংশ তাঁদের ভাইরা মেরামত্‌ করেছিল| তারা হেনাদদের পুত্র বিন্নুই এর অধীন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বিন্নুই কিযীলার অপর অর্ধেকের রাজ্যপাল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 পরের অংশ যেশূযের পুত্র এসর মেরামত্‌ করলেন| এসর মিস্পার রাজ্যপাল ছিলেন| তিনি অস্ত্রাগা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ের একটি কোণ পর্য়ন্ত দেওয়াল মেরামত্‌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ব্বয়ের পুত্র বারূক এক কোণ থেকে মহাযাজক ইলিয়াশীবের বাড়ির দরজা পর্য়ন্ত দেওয়ালের অংশ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্‌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লিয়াশীবের বাড়ির প্রবেশপথ থেকে বাড়ির অন্য প্রান্ত পর্য়ন্ত দেওয়ালের অংশটি হক্কোসের পৌ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ঊরিযের পুত্র মরেমোত্‌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রের কিছুটা অংশ ওই অঞ্চলে বসবাসকারী যাজকরা মেরামত্‌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িন্যামীন ও হশূব যে যার নিজের বাড়ির সামনের দেওয়ালটুকু ঠিক করার পর অননিয়ের পৌত্র ও মাসে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সরিয়ও নিজের বাড়ির সামনের দেওয়ালটুকু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েনাদদের পুত্র বিন্নূযী অসরিয়ের বাড়ি থেকে শুরু করে দেওয়ালের বাঁক হয়ে কোণ পর্য়ন্ত অংশটি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উষযের পুত্র পালল দেওয়ালের বাঁকে স্তম্ভের কাছে যেটি উচ্চ প্রাসাদ থেকে বেরিয়ে এসেছে, যেটি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প্রহরীর উঠোনের কাছে অবস্থিত সেই খানে দেওয়াল তুলল| পরোশের পুত্র পদায পাললের পরে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হাযাজক ইলীয়াশীব ও তাঁর যাজক ভাইরা কাজ শুরু করলেন এবং মেষ-দ্বারটি নির্মাণ করলেন| তারপর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সেটি পবিত্র বস্তু হিসেবে উত্সর্গীকৃত করলেন এবং তাঁরা দরজাগুলি দেওয়ালের গায়ে যথা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লেন| তাঁরা একশো স্তম্ভ এবং হননেলের স্তম্ভ পর্য়ন্ত জেরুশালেমের প্রাচীর নির্মাণ কর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কাজ ঈশ্বরকে উত্সর্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ন্দিরের দাসরা ওফল পাহাড়ের ওপর বাস করছিল| তারা স্তম্ভের কাছে জলদ্বারের পূর্বাংশ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ের কাজগুল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জকের পাশের দেওয়ালটি বানালেন য়িরীহোর বাসিন্দারা| আর তার পাশেরটি বানালেন ইম্রির পুত্র সক্কূ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কোযীর লোকরা বড় স্তম্ভটি থেকে শুরু করে ওফলের দেওয়াল পর্য়ন্ত দেওয়ালের বাদবাকি অংশটি মেরাম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স্সনাযার পুত্রগণ মত্‌স্য-দ্বারটি আবার বানাল| তারা বর্গাগুলি যথাস্থানে বসালো, ইমারতটিতে দর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ালো এবং তাতে ছিটকিনি ও তালাচাবি লাগ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াজকরা অশ্ব-দ্বারের ওপরের অংশ বানিয়ে ফেলল| প্রত্যেক যাজক যে যার নিজের বাড়ির দেওয়াল গাঁ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েওয়ালের পরের অংশটি হক্কোসের পৌত্র, ঊরিযের পুত্র মরেমোত্‌ পুনর্নিমাণ করল|তারপর মশুল্ল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খিযের পুত্র মশেষবেলের পৌত্র, পরেরটি মেরামত্‌ করল এবং তারপর দেওয়ালের পরের অংশটি বানা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দোক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পর ইম্মেরের পুত্র সাদোক নিজের বাড়ির সামনের দেওয়াল ও শখনিয়ের পুত্র শময়িয় দেওয়ালের তার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টুকু মেরামত্‌ করে নিল| সে ছিল পূর্বদ্বারের জনৈক প্রহ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েওয়ালের পরের অংশটি যদিও তকোযার ব্যক্তিরা মেরামত্‌ করল কিন্তু তাদের নেতৃবর্গ তাদের রাজ্যপ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র জন্য কোন কাযিক পরিশ্রম করতে অস্বী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শেলিমিযের পুত্র হনানিয ও সালফের পুত্র হানূন (হানূন ছিল সালফের য়ষ্ঠ পুত্র) দেওয়ালের পরের অ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্‌ করল|বেরিখিযের পুত্র মশুল্লম তার নিজের বাড়ির সামনে দেওয়ালের অংশ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ল্কিয নামে এক স্বর্ণকার পর্য়বেক্ষণ দ্বারের বিপরীতে মন্দির দাস ও ব্যবসাযীদের বাড়ি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ের দেওয়াল 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াকী অংশ অর্থাত্‌ কোণের দিকে ওপরের ঘর থেকে মেষদ্বার পর্য়ন্ত অংশ স্বর্ণকাররা ও ব্যবসায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্‌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2026-10-20T09:01:04Z</dcterms:created>
  <dcterms:modified xsi:type="dcterms:W3CDTF">2026-10-20T09:01:04Z</dcterms:modified>
  <dc:title>নহিমিয়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