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ைகளின் வட்டங்கள் பயங்கரப்படத்தக்க உயரமாயிருந்தன; அந்த நாலு வட்டங்களும் சுற்றிலும் கண்களால் நிறைந்திருந்தன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 ஜீவன்கள் செல்லும்போது, அந்தச் சக்கரங்கள் அவைகள் அருகே ஓடின; அந்த ஜீவன்கள் பூமியிலிருந்து எழும்பும்போது சக்கரங்களும் எழும்பின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 ஜீவன்கள் செல்லும்போது, அந்தச் சக்கரங்கள் அவைகள் அருகே ஓடின; அந்த ஜீவன்கள் பூமியிலிருந்து எழும்பும்போது சக்கரங்களும் எழும்பின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வி போகவேண்டுமென்றிருந்த எவ்விடத்துக்கும் அவைகள் போயின; அவ்விடத்துக்கு அவைகளின் ஆவியும் போகவேண்டுமென்றிருந்தது; சக்கரங்களும் அவைகளின் அருகே எழும்பின; ஜீவனுடைய ஆவி சக்கரங்களில் இ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வி போகவேண்டுமென்றிருந்த எவ்விடத்துக்கும் அவைகள் போயின; அவ்விடத்துக்கு அவைகளின் ஆவியும் போகவேண்டுமென்றிருந்தது; சக்கரங்களும் அவைகளின் அருகே எழும்பின; ஜீவனுடைய ஆவி சக்கரங்களில் இ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ைகள் செல்லும்போது இவைகளும் சென்றன; அவைகள் நிற்கும் போது இவைகளும் நின்றன; அவைகள் பூமியிலிருந்து எழும்பும்போது, சக்கரங்களும் அவைகள் அருகே எழும்பின; ஜீவனுடைய ஆவி சக்கரங்களில் இ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ைகள் செல்லும்போது இவைகளும் சென்றன; அவைகள் நிற்கும் போது இவைகளும் நின்றன; அவைகள் பூமியிலிருந்து எழும்பும்போது, சக்கரங்களும் அவைகள் அருகே எழும்பின; ஜீவனுடைய ஆவி சக்கரங்களில் இ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ஜீவனுடைய தலைகளின்மேல் பிரமிக்கத்தக்க வச்சிரப்பிரகாசமான ஒரு மண்டலம் இருந்தது; அது அவைகளுடைய தலைகளின்மேல் உயர விரிந்தி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ஜீவனுடைய தலைகளின்மேல் பிரமிக்கத்தக்க வச்சிரப்பிரகாசமான ஒரு மண்டலம் இருந்தது; அது அவைகளுடைய தலைகளின்மேல் உயர விரிந்த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ண்டலத்தின்கீழ் அவைகளுடைய செட்டைகள் ஒன்றுக்கொன்று எதிர் நேராய் விரிந்திருந்தன; தங்கள்தங்கள் உடல்களை மூடிக்கொள்ளுகிற இரண்டிரண்டு செட்டைகள் இருபக்கத்திலும் இருக்கிற ஒவ்வொன்றுக்கும் இருந்தன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ண்டலத்தின்கீழ் அவைகளுடைய செட்டைகள் ஒன்றுக்கொன்று எதிர் நேராய் விரிந்திருந்தன; தங்கள்தங்கள் உடல்களை மூடிக்கொள்ளுகிற இரண்டிரண்டு செட்டைகள் இருபக்கத்திலும் இருக்கிற ஒவ்வொன்றுக்கும் இருந்தன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ைகள் செல்லும்போது அவைகளுடைய இரைச்சலைக் கேட்டேன்; அது பெருவெள்ளத்தின் இரைச்சல்போலவும், ஒரு இராணுவத்தின் இரைச்சலுக்கு ஒத்த ஆரவாரத்தின் சத்தம்போலவுமிருந்தது; அவைகள் நிற்கும்போது தங்கள் செட்டைகளைத் தளரவிட்டிருந்தன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ைகள் செல்லும்போது அவைகளுடைய இரைச்சலைக் கேட்டேன்; அது பெருவெள்ளத்தின் இரைச்சல்போலவும், ஒரு இராணுவத்தின் இரைச்சலுக்கு ஒத்த ஆரவாரத்தின் சத்தம்போலவுமிருந்தது; அவைகள் நிற்கும்போது தங்கள் செட்டைகளைத் தளரவிட்டிருந்தன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ைகள் செல்லும்போது அவைகளுடைய இரைச்சலைக் கேட்டேன்; அது பெருவெள்ளத்தின் இரைச்சல்போலவும், ஒரு இராணுவத்தின் இரைச்சலுக்கு ஒத்த ஆரவாரத்தின் சத்தம்போலவுமிருந்தது; அவைகள் நிற்கும்போது தங்கள் செட்டைகளைத் தளரவிட்டிருந்தன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ைகள் நின்று தங்கள் செட்டைகளைத் தளரவிட்டிருக்கையில், அவைகளுடைய தலைகளுக்கு மேலான மண்டலத்தின்மேலிருந்து ஒரு சத்தம் பிற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ைகள் நின்று தங்கள் செட்டைகளைத் தளரவிட்டிருக்கையில், அவைகளுடைய தலைகளுக்கு மேலான மண்டலத்தின்மேலிருந்து ஒரு சத்தம் பிற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ைகளின் தலைகளுக்குமேலுள்ள மண்டலத்தின்மீதில் நீலரத்தினம்போல விளங்கும் ஒரு சிங்காசனத்தின் சாயலின்மேல் மனுஷசாயலுக்கு ஒத்த ஒரு சாயலும் இ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ைகளின் தலைகளுக்குமேலுள்ள மண்டலத்தின்மீதில் நீலரத்தினம்போல விளங்கும் ஒரு சிங்காசனத்தின் சாயலின்மேல் மனுஷசாயலுக்கு ஒத்த ஒரு சாயலும் இ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ுடைய இடுப்பாகக் காணப்பட்டதுமுதல் மேலெல்லாம் உட்புறம் சுற்றிலும் அக்கினிமயமான சொகுசாவின் நிறமாயிருக்கக்கண்டேன்; அவருடைய இடுப்பாகக் காணப்பட்டதுமுதல் கீழெல்லாம் அக்கினிமயமாகவும், அதைச் சுற்றிலும் பிரகாசமாகவும் இருக்கக்கண்ட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ுடைய இடுப்பாகக் காணப்பட்டதுமுதல் மேலெல்லாம் உட்புறம் சுற்றிலும் அக்கினிமயமான சொகுசாவின் நிறமாயிருக்கக்கண்டேன்; அவருடைய இடுப்பாகக் காணப்பட்டதுமுதல் கீழெல்லாம் அக்கினிமயமாகவும், அதைச் சுற்றிலும் பிரகாசமாகவும் இருக்கக்கண்ட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ழைபெய்யும் நாளில் மேகத்தில் வானவில் எப்படிக் காணப்படுகிறதோ, அப்படியே சுற்றிலுமுள்ள அந்தப் பிரகாசம் காணப்பட்டது; இதுவே கர்த்தருடைய மகிமையின் சாயலுக்குரிய தரிசனமாயிருந்தது; அதை நான் கண்டபோது முகங்குப்புற விழுந்தேன்; அப்பொழுது பேசுகிற ஒருவருடைய சத்தத்தைக் கேட்ட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ழைபெய்யும் நாளில் மேகத்தில் வானவில் எப்படிக் காணப்படுகிறதோ, அப்படியே சுற்றிலுமுள்ள அந்தப் பிரகாசம் காணப்பட்டது; இதுவே கர்த்தருடைய மகிமையின் சாயலுக்குரிய தரிசனமாயிருந்தது; அதை நான் கண்டபோது முகங்குப்புற விழுந்தேன்; அப்பொழுது பேசுகிற ஒருவருடைய சத்தத்தைக் கேட்ட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ழைபெய்யும் நாளில் மேகத்தில் வானவில் எப்படிக் காணப்படுகிறதோ, அப்படியே சுற்றிலுமுள்ள அந்தப் பிரகாசம் காணப்பட்டது; இதுவே கர்த்தருடைய மகிமையின் சாயலுக்குரிய தரிசனமாயிருந்தது; அதை நான் கண்டபோது முகங்குப்புற விழுந்தேன்; அப்பொழுது பேசுகிற ஒருவருடைய சத்தத்தைக் கேட்ட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ுப்பதாம் வருஷம் நாலாம் மாசம் ஐந்தாந்தேதியிலே, நான் கேபார் நதியண்டையிலே சிறைப்பட்டவர்கள் நடுவில் இருக்கும்போது, சம்பவித்தது என்னவென்றால், வானங்கள் திறக்கப்பட, நான் தேவதரிசனங்களைக் கண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ுப்பதாம் வருஷம் நாலாம் மாசம் ஐந்தாந்தேதியிலே, நான் கேபார் நதியண்டையிலே சிறைப்பட்டவர்கள் நடுவில் இருக்கும்போது, சம்பவித்தது என்னவென்றால், வானங்கள் திறக்கப்பட, நான் தேவதரிசனங்களைக் கண்ட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யோயாக்கீன் ராஜாவுடைய சிறையிருப்பின் ஐந்தாம் வருஷமாயி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ஐந்தாந்தேதியிலே, கல்தேயர் தேசத்திலுள்ள கேபார் நதியண்டையிலே பூசியென்னும் ஆசாரியனுடைய குமாரனாகிய எசேக்கியேலுக்குக் கர்த்தருடைய வார்த்தை உண்டாகி, அங்கே கர்த்தருடைய கரம் அவன்மேல் அமர்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ஐந்தாந்தேதியிலே, கல்தேயர் தேசத்திலுள்ள கேபார் நதியண்டையிலே பூசியென்னும் ஆசாரியனுடைய குமாரனாகிய எசேக்கியேலுக்குக் கர்த்தருடைய வார்த்தை உண்டாகி, அங்கே கர்த்தருடைய கரம் அவன்மேல் அமர்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வடக்கேயிருந்து புசல்காற்றும் பெரிய மேகமும், அத்தோடே கலந்த அக்கினியும் வரக்கண்டேன்; அதைச் சுற்றிலும் பிரகாசமும், அதின் நடுவில் அக்கினிக்குள்ளிருந்து விளங்கிய சொகுசாவின் நிறமும் உண்டாய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வடக்கேயிருந்து புசல்காற்றும் பெரிய மேகமும், அத்தோடே கலந்த அக்கினியும் வரக்கண்டேன்; அதைச் சுற்றிலும் பிரகாசமும், அதின் நடுவில் அக்கினிக்குள்ளிருந்து விளங்கிய சொகுசாவின் நிறமும் உண்டாயி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ின் நடுவிலிருந்து நாலு ஜீவன்கள் தோன்றின; அவைகளின் சாயல் மனுஷ சாயலாயி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ில் ஒவ்வொன்றுக்கும் நந்நான்கு முகங்களும், ஒவ்வொன்றுக்கும் நந்நான்கு செட்டைகளும் இருந்தன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ுடைய கால்கள் நிமிர்ந்த கால்களாயிருந்தன; அவைகளுடைய உள்ளங்கால்கள் கன்றுக்குட்டியின் உள்ளங்கால்களுக்கு ஒப்பாயிருந்தன; அவைகள் துலக்கப்பட்ட வெண்கலத்தின் வருணமாய் மின்னிக்கொண்டிருந்தன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ுடைய கால்கள் நிமிர்ந்த கால்களாயிருந்தன; அவைகளுடைய உள்ளங்கால்கள் கன்றுக்குட்டியின் உள்ளங்கால்களுக்கு ஒப்பாயிருந்தன; அவைகள் துலக்கப்பட்ட வெண்கலத்தின் வருணமாய் மின்னிக்கொண்டிருந்தன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ைகளுடைய செட்டைகளின் கீழ் அவைகளின் நாலு பக்கங்களிலும் மனுஷ கைகள் இருந்தன; அந்த நாலுக்கும் அதினதின் முகங்களும் அதினதின் செட்டைகளும் உண்டாயிருந்தன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ைகளுடைய செட்டைகளின் கீழ் அவைகளின் நாலு பக்கங்களிலும் மனுஷ கைகள் இருந்தன; அந்த நாலுக்கும் அதினதின் முகங்களும் அதினதின் செட்டைகளும் உண்டாயிருந்தன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ைகள் ஒவ்வொன்றின் செட்டைகளும் மற்றதின் செட்டைகளோடே சேர்ந்திருந்தன; அவைகள் செல்லுகையில் திரும்பாமல் ஒவ்வொன்றும் தன்தன் திசைக்கு நேர்முகமாய்ச் சென்றன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ைகள் ஒவ்வொன்றின் செட்டைகளும் மற்றதின் செட்டைகளோடே சேர்ந்திருந்தன; அவைகள் செல்லுகையில் திரும்பாமல் ஒவ்வொன்றும் தன்தன் திசைக்கு நேர்முகமாய்ச் சென்றன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ுடைய முகங்களின் சாயலாவது; வலதுபக்கத்தில் நாலும் மனுஷமுகமும் சிங்கமுகமும், இடதுபக்கத்தில் நாலும் எருது முகமும் கழுகு முகமுமாயிருந்தன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ுடைய முகங்களின் சாயலாவது; வலதுபக்கத்தில் நாலும் மனுஷமுகமும் சிங்கமுகமும், இடதுபக்கத்தில் நாலும் எருது முகமும் கழுகு முகமுமாயிருந்தன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ுடைய முகங்கள் இப்படியிருக்க, அவைகளுடைய செட்டைகள் மேலே பிரிந்திருந்தன, ஒவ்வொன்றுக்குமுள்ள இரண்டிரண்டு செட்டைகள் ஒன்றொடொன்று சேர்ந்திருந்தன; மற்ற இரண்டிரண்டு செட்டைகள் அவைகளுடைய உடல்களை மூடின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ுடைய முகங்கள் இப்படியிருக்க, அவைகளுடைய செட்டைகள் மேலே பிரிந்திருந்தன, ஒவ்வொன்றுக்குமுள்ள இரண்டிரண்டு செட்டைகள் ஒன்றொடொன்று சேர்ந்திருந்தன; மற்ற இரண்டிரண்டு செட்டைகள் அவைகளுடைய உடல்களை மூடின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ைகள் ஒவ்வொன்றும் தன்தன் திசைக்கு நேர்முகமாய்ச் சென்றது; ஆவி போகவேண்டுமென்றிருந்த எவ்விடத்துக்கும் அவைகள் போயின; போகையில் அவைகள் திரும்பிப்பார்க்கவ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ைகள் ஒவ்வொன்றும் தன்தன் திசைக்கு நேர்முகமாய்ச் சென்றது; ஆவி போகவேண்டுமென்றிருந்த எவ்விடத்துக்கும் அவைகள் போயின; போகையில் அவைகள் திரும்பிப்பார்க்கவ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ஜீவன்களுடைய சாயல் எப்படியிருந்ததென்றால், அவைகள் எரிகிற அக்கினித்தழலின் தோற்றமும் தீவர்த்திகளின் தோற்றமுமாயிருந்தது; அந்த அக்கினி ஜீவன்களுக்குள்ளே உலாவிப் பிரகாசமாயிருந்தது; அக்கினியிலிருந்து மின்னல் புறப்பட்ட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ஜீவன்களுடைய சாயல் எப்படியிருந்ததென்றால், அவைகள் எரிகிற அக்கினித்தழலின் தோற்றமும் தீவர்த்திகளின் தோற்றமுமாயிருந்தது; அந்த அக்கினி ஜீவன்களுக்குள்ளே உலாவிப் பிரகாசமாயிருந்தது; அக்கினியிலிருந்து மின்னல் புறப்பட்ட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ஜீவன்களுடைய சாயல் எப்படியிருந்ததென்றால், அவைகள் எரிகிற அக்கினித்தழலின் தோற்றமும் தீவர்த்திகளின் தோற்றமுமாயிருந்தது; அந்த அக்கினி ஜீவன்களுக்குள்ளே உலாவிப் பிரகாசமாயிருந்தது; அக்கினியிலிருந்து மின்னல் புறப்பட்ட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ஜீவன்கள் மின்னலின் தோற்றம்போல ஓடித்திரிந்தன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அந்த ஜீவன்களைப் பார்த்துக் கொண்டிருக்கையில், இதோ, பூமியில் ஜீவன்களண்டையிலே நாலு முகங்களையுடைய ஒரு சக்கரத்தைக் கண்ட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அந்த ஜீவன்களைப் பார்த்துக் கொண்டிருக்கையில், இதோ, பூமியில் ஜீவன்களண்டையிலே நாலு முகங்களையுடைய ஒரு சக்கரத்தைக் கண்ட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க்கரங்களின் ரூபமும் அவைகளின் வேலையும் படிகப்பச்சை வருணமாயிருந்தது; அவைகள் நாலுக்கும் ஒரேவித சாயல் இருந்தது; அவைகளின் ரூபமும் அவைகளின் வேலையும் சக்கரத்துக்குள் சக்கரம் இருக்குமாப்போல் இருந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க்கரங்களின் ரூபமும் அவைகளின் வேலையும் படிகப்பச்சை வருணமாயிருந்தது; அவைகள் நாலுக்கும் ஒரேவித சாயல் இருந்தது; அவைகளின் ரூபமும் அவைகளின் வேலையும் சக்கரத்துக்குள் சக்கரம் இருக்குமாப்போல் இருந்த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் ஓடுகையில் தங்கள் நாலு பக்கங்களிலும் ஓடும், ஓடுகையில் அவைகள் திரும்புகிறத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ುಗಳ ಚಕ್ರಗಳು ಎತ್ತರವಾ ಗಿಯೂ ಭಯಂಕರ ವಾಗಿಯೂ ಇದ್ದವು; ಆ ನಾಲ್ಕು ಚಕ್ರಗಳ ಸುತ್ತಲೂ ಕಣ್ಣುಗಳ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 ಜೀವಿಗಳು ಹೋಗುವಾಗ ಆ ಚಕ್ರಗಳು ಅವುಗಳ ಬಳಿಯಲ್ಲೇ ಹೋದವು; ಆ ಜೀವಿಗಳು ಭೂಮಿಯಿಂದ ಮೇಲಕ್ಕೆ ಎತ್ತಲ್ಪಡು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ಕ್ರಗಳು ಮೇಲಕ್ಕೆ ಎತ್ತಲ್ಪಟ್ಟ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ತ್ಮನು ಎಲ್ಲಿಗೆ ಹೋಗುವದಕ್ಕಿದ್ದನೋ ಅಲ್ಲಿಗೆ ಅವುಗಳು ಹೋದವು; ಆ ಸ್ಥಳಕ್ಕೆ ಅವುಗಳ ಆತ್ಮವು ಹೋಗಬೇಕೆಂದಿತ್ತ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ಕ್ರಗಳು ಸಹ ಅವುಗಳಿಗೆದು ರಾಗಿ ಮೇಲಕ್ಕೆ ಎತ್ತಲ್ಪ ಟ್ಟವು; ಚಕ್ರಗಳಲ್ಲಿ ಆ ಜೀವಿಯ ಆತ್ಮವು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ವುಗಳು ಹೋಗುವಾಗ ಇವುಗಳೂ ಹೋದವು; ಅವುಗಳು ನಿಲ್ಲುವಾಗ ಇವುಗಳೂ ನಿಂತವು; ಭೂಮಿಯಿಂದ ಮೇಲಕ್ಕೆ ಎತ್ತಲ್ಪಡು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ಕ್ರಗಳು ಅವುಗಳ ಸಂಗಡ ಎತ್ತಲ್ಪಟ್ಟವು; ಆ ಜೀವಿಯ ಆತ್ಮನು ಆ ಚಕ್ರಗಳಲ್ಲಿ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ಜೀವಿಯ ತಲೆಗಳ ಮೇಲೆ ಗಗನಮಂಡಲ ವಿಶಾಲ ರೂಪವು ಭೀಕರ ವಜ್ರದ ಬಣ್ಣದ್ದಾಗಿತ್ತು; ಅದು ಅವುಗಳ ತಲೆಗಳ ಮೇಲೆ ಹರ ಡಿ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ಹಾಸಲ್ಪಟ್ಟಿತ್ತು)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 ಗಗನಮಂಡಲದ (ರೂಪದ) ಕೆಳಗೆ ಅವುಗಳ ರೆಕ್ಕೆಗಳು ನೆಟ್ಟಗೆ (ನೇರ ವಾಗಿ) ಒಂದಕ್ಕೊಂದು ಸರಿಯಾಗಿದ್ದವು; ಅವು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ರೀರಗಳನ್ನು ಮುಚ್ಚಿಕೊಳ್ಳುವ ಎರಡೆರೆಡು ರೆಕ್ಕೆಗಳು ಎರಡು ಕಡೆಗಳಲ್ಲೂ ಇರುವ ಪ್ರತಿಯೊಂದನ್ನು ಮುಚ್ಚಿ ಕೊಂಡ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ವು ಹೋದಾಗ ನಾನು ಅವುಗಳ ರೆಕ್ಕೆಗಳ ಶಬ್ದವನ್ನು ಕೇಳಿದೆನು; ಅದು ಜಲಪ್ರವಾಹದ ಶಬ್ದದಂತೆಯೂ ಸರ್ವಶಕ್ತನ ಶಬ್ದ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ಯೂ ಸಂದಣಿಯ ಶಬ್ದದಂತೆಯೂ ಸೈನ್ಯದ ಶಬ್ದದ ಹಾಗೆಯೂ ಇತ್ತು; ಅವು ನಿಲ್ಲುವಾಗ ತಮ್ಮ ರೆಕ್ಕೆಗಳನ್ನು ಕೆಳ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ಳಿಸುತ್ತ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ಅವುಗಳು ನಿಂತು ತಮ್ಮ ರೆಕ್ಕೆಗಳನ್ನು ಕೆಳಗೆ ಇಳಿಸಿದಾಗ ಅವುಗಳ ತಲೆಗಳ ಮೇಲಿರುವ ಗಗನಮಂಡಲದೊಳಗಿಂದ ಒ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ಬ್ದವ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ಅವುಗಳ ತಲೆಗಳ ಮೇಲಿರುವ ಗಗನಮಂಡಲದ ಮೇಲ್ಭಾಗದಲ್ಲಿ ಇಂದ್ರನೀಲಮಣಿಯ ಹಾಗೆ ಇರುವ ಒಂದು ಸಿಂಹಾಸನದ ರೂಪವಿತ್ತು.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ಮನುಷ್ಯನ ಹಾಗೆ ಕಾಣಿಸುವ ಒಂದು ರೂಪವೂ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ತನ ನಡುವು ಕಾಣಿಸುವಂತೆ ಮೇಲೆಯೂ ಒಳಗೂ ಸುತ್ತಲೂ ಬೆಂಕಿಯಂತೆ ಇರುವ ಸುಂದರವಾದ ಒಂದು ಬಣ್ಣದ ರೂಪವು ಇರುವದನ್ನು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ಿದೆನು; ಆತನ ನಡುವು ಕಾಣಿಸುವಂತೆ ಕೆಳಗೆ ಬೆಂಕಿಯ ಹಾಗೆ ಅದರ ಸುತ್ತಲೂ ಪ್ರಕಾಶವಿರುವದನ್ನು ನೋಡ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ಮಳೆ ಬೀಳುವ ದಿನದಲ್ಲಿ ಮೇಘ ದೊಳಗೆ ಬಿಲ್ಲು ಹೇಗೆ ಕಾಣಿಸಲ್ಪಡುವದೋ ಹಾಗೆಯೇ ಅದರ ಸುತ್ತ ಆ ಪ್ರಕಾಶವು ಕಾಣಿಸಿತು. ಇದ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 ಮಹಿಮೆಯ ರೂಪದ ದರ್ಶನವಾಗಿತ್ತು. ಅದನ್ನು ನಾನು ನೋಡಿದಾಗ ನನ್ನ ಮುಖವನ್ನು ಕೆಳಗೆಮಾಡಿ ಬಿದ್ದೆನು. ಆಗ ಮಾತನಾಡ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ಬ್ಬನ ಸ್ವರವನ್ನು ಕೇಳ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ಾನು ಸೆರೆಯವರ ಜೊತೆ ಕೆಬಾರ್‌ ನದಿಯ ಬಳಿಯಲ್ಲಿರುವಾಗ ಮೂವತ್ತ ನೆಯ ವರುಷದ ನಾಲ್ಕನೆಯ ತಿಂಗಳಿನ ಐದನೆಯ ದಿನ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ದ್ದೇನಂದರೆ, ಆಕಾಶಗಳು ತೆರೆಯಲ್ಪ ಟ್ಟವು; ನಾನು ದೇವರ ದರ್ಶನಗಳನ್ನು ಕ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ತಿಂಗಳಿನ ಐದನೆಯ ದಿನದಲ್ಲಿ ಅರಸನಾದ ಯೆಹೋಯಾಖೀನನ ಸೆರೆಯ ಐದನೆಯ ವರುಷದ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ರ್ತನ ವಾಕ್ಯವು ಕಸ್ದೀಯರ ದೇಶದ ಕೆಬಾರ್‌ ನದಿಯ ಬಳಿಯಲ್ಲಿ ಬೂಜಿಯ ಮಗನೂ ಯಾಜಕನೂ ಆಗಿರುವ ಯೆಹೆಜ್ಕೇಲ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ಪಷ್ಟವಾಗಿ ಬಂದಿತು, ಕರ್ತನ ಕೈ ಅವನ ಮೇಲ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ಾನು ನೋಡಲಾಗಿ ಇಗೋ, ಉತ್ತರದಿಂದ ಸುಳಿಗಾಳಿ ಬಂದಿತು. ಒಂದು ಮಹಾ ಮೇಘವೂ ಝಗಝಗಿಸುವ ಬೆಂಕಿಯೂ ಅದರ ಸುತ್ತಲು ಪ್ರಕಾಶ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ತ್ತು; ಬೆಂಕಿಯ ಮಧ್ಯದಲ್ಲಿ ಥಳಥಳಿಸುವಂಥದ್ದು ಹೊಂಬಣ್ಣದ ಹ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ದರ ಮಧ್ಯದೊಳಗಿಂದ ನಾಲ್ಕು ಜೀವಿಗಳ ರೂಪವು ಹೊರ ಟಿತು. ಅವುಗಳ ಆಕಾರವೇನಂದರೆ--ಅವುಗಳಿಗೆ ಮನುಷ್ಯನ ರೂಪವ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ಪ್ರತಿಯೊಂದಕ್ಕೂ ನಾಲ್ಕು ಮುಖಗಳು ನಾಲ್ಕು ರೆಕ್ಕೆಗಳು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ುಗಳ ಕಾಲುಗಳು ನೆಟ್ಟಗಿದ್ದವು; ಅವುಗಳ ಅಂಗಾಲು ಕರುವಿನ ಪಾದದ ಹಾಗಿದ್ದು ಹಿತ್ತಾಳೆಗೆ ಮೆರುಗು ಕೊಟ್ಟ ಬಣ್ಣದ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 ಥಳಥಳಿಸುತ್ತ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ುಗಳಿಗೆ ರೆಕ್ಕೆಗಳ ಕೆಳಗೆ ಅವುಗಳ ನಾಲ್ಕು ಪಕ್ಕೆಗಳ ಮೇಲೆ ಮನುಷ್ಯನ ಕೈಗಳು ಇದ್ದವು; ಮತ್ತು ಆ ನಾಲ್ಕಕ್ಕೂ ಮುಖಗಳ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ೆಕ್ಕೆಗಳು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ುಗಳ ರೆಕ್ಕೆಗಳು ಒಂದಕ್ಕೊಂದು ಜೋಡಿಸಲ್ಪಟ್ಟು ಅವು ಹೋಗುವಾಗ ತಿರುಗಿಕೊಳ್ಳದೆ ಪ್ರತಿಯೊಂದು ನೆಟ್ಟಗೆ ಮುಂ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ು ಗಳ ಮುಖಗಳ ರೂಪದ ಪ್ರಕಾರ ಅವು ನಾಲ್ಕು ಜೀವಿಗಳು ಮನುಷ್ಯನ ರೂಪದ ಮುಖವನ್ನು ಹೊಂದಿದ್ದವು; ಬಲಗಡೆಯಲ್ಲಿ ಸಿಂಹ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ಖವೂ ಎಡಗಡೆ ಯಲ್ಲಿ ಎತ್ತಿನ ಮುಖವೂ ಆ ನಾಲ್ಕಕ್ಕೆ ಹದ್ದಿನ ಮುಖವೂ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ುಗಳ ಮುಖಗಳು ಹೀಗಿದ್ದವು; ಅವುಗಳ ರೆಕ್ಕೆಗಳು ಮೇಲಕ್ಕೆ ಚಾಚಲ್ಪಟ್ಟು ಪ್ರತಿಯೊಂದಕ್ಕೂ ಎರಡು ರೆಕ್ಕೆಗಳಿ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ಕ್ಕೊಂದು ಅಂಟಿಕೊಂಡಿದ್ದವು; ಮಿಕ್ಕ ಎರಡು ಅವುಗಳ ದೇಹವನ್ನು ಮುಚ್ಚಿಕೊಂಡ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ು ಪ್ರತಿಯೊಂದು ನೆಟ್ಟಗೆ ಮುಂದಕ್ಕೆ ಹೋದವು; ಆತ್ಮನು ಎಲ್ಲಿಗೆ ಹೋಗುವದಕ್ಕಿದ್ದನೋ ಅಲ್ಲಿಗೆ ಹೋದವು; ಹೋಗುವಾಗ ಅ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ುಗಿಕೊಳ್ಳ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ವುಗಳ ರೂಪವು ಜೀವಿಸುವ ಪ್ರಾಣಿಗಳ ಹಾಗಿದ್ದು ಅವುಗಳ ಆಕಾರವು ಉರಿಯುವ ಬೆಂಕಿಯ ಕೆಂಡ ಗಳಂತೆಯೂ ದೀಪಗಳ ಹಾಗೆಯೂ ಇ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ು ಜೀವಿಗಳ ಮಧ್ಯದಲ್ಲಿ ಮೇಲೆಯೂ ಕೆಳಗೂ ಹೋಗು ತ್ತಿತ್ತು. ಆ ಬೆಂಕಿಯು ಪ್ರಕಾಶಮಾನವಾಗಿತ್ತು. ಆ ಬೆಂಕಿಯೊಳಗ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ಿಂಚುಗಳು ಹೊರಡುತ್ತ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 ಜೀವಿಗಳು ಮಿಂಚಿನ ಹಾಗೆ ಓಡುತ್ತಾ ತಿರುಗಾ ಡುತ್ತಾ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ಗ ನಾನು ಆ ಜೀವಿಗಳನ್ನು ನೋಡಲಾಗಿ ಇಗೋ, ಜೀವಿಗಳಿಂದ ಭೂಮಿಯ ಮೇಲೆ ಒಂದು ಚಕ್ರವು ನಾಲ್ಕು ಮುಖಗಳುಳ್ಳದ್ದ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ುವದನ್ನು ನೋಡ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 ಚಕ್ರಗಳ ಆಕಾರವೂ ಅವುಗಳ ಕೆಲಸವೂ ಪೀತರತ್ನ ವರ್ಣದ ಹಾಗಿದೆ. ಆ ನಾಲ್ಕಕ್ಕೆ ಒಂದೇ ರೂಪವಿದ್ದು ಅವುಗಳ ಆಕಾರವೂ ಅವು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ಲಸವೂ ಚಕ್ರದ ಮಧ್ಯದೊಳಗೆ ಚಕ್ರವು ಇದ್ದ ಹ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ವು ಹೋಗುವಾಗ ತಮ್ಮ ನಾಲ್ಕು ಪಕ್ಕೆಗಳ ಮೇಲೆ ಹೋದವು, ಅವು ಹೋಗುವಾಗ ಹಿಂತಿರುಗ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2026-10-21T07:30:06Z</dcterms:created>
  <dcterms:modified xsi:type="dcterms:W3CDTF">2026-10-21T07:30:06Z</dcterms:modified>
  <dc:title>ಯೆಹೆಜ್ಕೇಲನು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