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srael abode in Shittim, and the people began to commit whoredom with the daughters of Moab.]]></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srael abode in Shittim, and the people began to commit whoredom with the daughters of Moab.]]></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y called the people unto the sacrifices of their gods: and the people did eat, and bowed down to their god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y called the people unto the sacrifices of their gods: and the people did eat, and bowed down to their god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srael joined himself unto Baalpeor: and the anger of the LORD was kindled against Isra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srael joined himself unto Baalpeor: and the anger of the LORD was kindled against Israe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RD said unto Moses, Take all the heads of the people, and hang them up before the LORD against the sun, that the fierce anger of the LORD may be turned away from Israe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RD said unto Moses, Take all the heads of the people, and hang them up before the LORD against the sun, that the fierce anger of the LORD may be turned away from Isra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RD said unto Moses, Take all the heads of the people, and hang them up before the LORD against the sun, that the fierce anger of the LORD may be turned away from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Moses said unto the judges of Israel, Slay all of you every one his men that were joined unto Baalpeo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Moses said unto the judges of Israel, Slay all of you every one his men that were joined unto Baalpeo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behold, one of the children of Israel came and brought unto his brethren a Midianitish woman in the sight of Moses, and in the sight of all the congregation of the children of Israel, who were weeping before the door of the tabernacle of the congregati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behold, one of the children of Israel came and brought unto his brethren a Midianitish woman in the sight of Moses, and in the sight of all the congregation of the children of Israel, who were weeping before the door of the tabernacle of the congregati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behold, one of the children of Israel came and brought unto his brethren a Midianitish woman in the sight of Moses, and in the sight of all the congregation of the children of Israel, who were weeping before the door of the tabernacle of the congregat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Phinehas, the son of Eleazar, the son of Aaron the priest, saw it, he rose up from among the congregation, and took a javelin in his h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Phinehas, the son of Eleazar, the son of Aaron the priest, saw it, he rose up from among the congregation, and took a javelin in his h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went after the man of Israel into the tent, and thrust both of them through, the man of Israel, and the woman through her belly. So the plague was stayed from the children of Israe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went after the man of Israel into the tent, and thrust both of them through, the man of Israel, and the woman through her belly. So the plague was stayed from the children of Israe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went after the man of Israel into the tent, and thrust both of them through, the man of Israel, and the woman through her belly. So the plague was stayed from the children of Israe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ose that died in the plague were twenty and four thousan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ORD spoke unto Moses, say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Phinehas, the son of Eleazar, the son of Aaron the priest, has turned my wrath away from the children of Israel, while he was zealous for my sake among them, that I consumed not the children of Israel in my jealous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Phinehas, the son of Eleazar, the son of Aaron the priest, has turned my wrath away from the children of Israel, while he was zealous for my sake among them, that I consumed not the children of Israel in my jealous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Phinehas, the son of Eleazar, the son of Aaron the priest, has turned my wrath away from the children of Israel, while he was zealous for my sake among them, that I consumed not the children of Israel in my jealous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refore say, Behold, I give unto him my covenant of peac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hall have it, and his seed after him, even the covenant of an everlasting priesthood; because he was zealous for his God, and made an atonement for the children of Israe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hall have it, and his seed after him, even the covenant of an everlasting priesthood; because he was zealous for his God, and made an atonement for the children of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hall have it, and his seed after him, even the covenant of an everlasting priesthood; because he was zealous for his God, and made an atonement for the children of Isra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the name of the Israelite that was slain, even that was slain with the Midianitish woman, was Zimri, the son of Salu, a prince of a chief house among the Simeonit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the name of the Israelite that was slain, even that was slain with the Midianitish woman, was Zimri, the son of Salu, a prince of a chief house among the Simeonit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name of the Midianitish woman that was slain was Cozbi, the daughter of Zur; he was head over a people, and of a chief house in Midia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name of the Midianitish woman that was slain was Cozbi, the daughter of Zur; he was head over a people, and of a chief house in Midia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LORD spoke unto Moses, saying,]]></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Vex the Midianites, and strike t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ey vex you with their wiles, wherewith they have misled you in the matter of Peor, and in the matter of Cozbi, the daughter of a prince of Midian, their sister, which was slain in the day of the plague for Peor's sak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ey vex you with their wiles, wherewith they have misled you in the matter of Peor, and in the matter of Cozbi, the daughter of a prince of Midian, their sister, which was slain in the day of the plague for Peor's sak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ey vex you with their wiles, wherewith they have misled you in the matter of Peor, and in the matter of Cozbi, the daughter of a prince of Midian, their sister, which was slain in the day of the plague for Peor's sak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47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ண்ணாகமம் : 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 சித்தீமிலே தங்கியிருக்கையில், ஜனங்கள் மோவாபின் குமாரத்திகளோடே வேசித்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த்தொட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 தங்கள் தேவர்களுக்கு இட்ட பலிகளை விருந்துண்ணும்படி ஜனங்களை அழைத்தார்கள்; ஜனங்கள்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த்து, அவர்கள் தேவர்களைப் பணிந்து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ப்படி இஸ்ரவேலர் பாகால்பேயோரைப் பற்றிக்கொண்டார்கள்; அதனால் இஸ்ரவேலர் மேல் கர்த்தருடைய கோ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ர்த்தர் மோசேயை நோக்கி: கர்த்தருடைய உக்கிரமான கோபம் இஸ்ரவேலை விட்டு நீங்கும்படி நீ ஜன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வர் எல்லாரையும் கூட்டிக்கொண்டு, அப்படிச் செய்தவர்களைச் சூரியனுக்கு எதிரே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நிதானத்தில் தூக்கிப்போடும்படி செ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டியே மோசே இஸ்ரவேலின் நியாயாதிபதிகளை நோக்கி: நீங்கள் அவரவர் பாகால்பேயோரைப் பற்றிக்கொண்ட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ரைக் கொன்றுபோடு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மோசேயும் இஸ்ரவேல் புத்திரராகிய சபையார் அனைவரும் ஆசரிப்புக் கூடாரவாசலு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கொண்டு நிற்கையில், அவர்கள் கண்களுக்கு முன்பாக இஸ்ரவேல் புத்திரரில் ஒருவன் ஒரு மீதியா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யைத் தன் சகோதரரிடத்தில் அழைத்துக் 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 ஆசாரியனாகிய ஆரோனின் குமாரனான எலெயாசாரின் மகன் பினெகாஸ் கண்டபோது, அவன் நடுச்சபை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 ஒரு ஈட்டியைத் தன் கையிலே 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ஸ்ரவேலனாகிய அந்த மனிதன் வேசித்தனம்பண்ணும் அறையிலே அவன் பின்னாலே போய், இஸ்ரவேல் மனிதனும்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யுமாகிய இருவருடைய வயிற்றிலும் ஈட்டி உருவிப்போக அவர்களைக் குத்திப்போட்டான்; அப்பொழுது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ல் உண்டான வாதை நின்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 வாதையால் செத்தவர்கள் இருபத்துநாலாயிரம்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ன் என் எரிச்சலில் இஸ்ரவேல் புத்திரரை நிர்மூலமாக்காதபடிக்கு, ஆசாரியனாகிய ஆரோனின் குமார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யாசாரின் மகன் பினெகாஸ், என் நிமித்தம் அவர்கள் நடுவில் பக்திவைராக்கியம் காண்பித்ததினால்,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 மேல் உண்டான என் உக்கிரத்தைத் திரு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கையால், இதோ, அவனுக்கு என் சமாதானத்தின் உடன்படிக்கையைக் கட்டளையி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தன் தேவனுக்காக பக்திவைராக்கியம் காண்பித்து, இஸ்ரவேல் புத்திரருக்காகப் பாவநி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படியினால், அவனுக்கும் அவனுக்குப் பின்பு அவன் சந்ததிக்கும் நித்திய ஆசாரிய பட்டத்திற்கு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 உண்டாயிருக்கும்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தியானிய ஸ்திரீயோடே குத்துண்டு செத்த இஸ்ரவேல் மனிதனுடைய பேர் சிம்ரி; அவன் சல்லூவின் குமார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யோனியரின் தகப்பன் வம்சத்தில் ஒரு பிரபுவு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த்துண்ட மீதியானிய ஸ்திரீயின் பேர் கஸ்பி, அவள் சூரின் குமாரத்தி, அவன் மீதியானியருடைய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ரான ஜனங்களுக்குத் தலை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தியானியரை நெருக்கி அவர்களை வெட்டிப்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யோரின் சங்கதியிலும் பேயோரின் நிமித்தம் வாதையுண்டான நாளிலே குத்துண்ட அவர்கள் சகோதரியாகிய கஸ்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மீதியான் பிரபுவினுடைய குமாரத்தியின் சங்கதியிலும், அவர்கள் உங்களுக்குச் செய்த சர்ப்பனை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மோசம்போக்கி நெருக்கினா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5]]></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2026-09-18T00:43:20Z</dcterms:created>
  <dcterms:modified xsi:type="dcterms:W3CDTF">2026-09-18T00:43:20Z</dcterms:modified>
  <dc:title>எண்ணாகமம் : 25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