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a gate that stands ajar, 
And through its portals gleaming 
A radiance from the cross afar, 
The Saviour's love reveal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depth of mercy ! can it be 
That gate was left ajar for me, 
For me, . . for me ? . . 
Was left ajar for me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at gate ajar stands free for all 
Who seek through it salvation ; 
The rich and poor, the great and small 
Of every tribe and natio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ess onward, then, though foes may frown,
While mercy's gate is open ; 
Accept the cross, and win the crown, 
Love's everlasting toke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yond the river's brink we'll lay 
The cross that here is given, 
And bear the crown of life away, 
And love Him more in heave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2026-09-15T13:50:18Z</dcterms:created>
  <dcterms:modified xsi:type="dcterms:W3CDTF">2026-09-15T13:50:18Z</dcterms:modified>
  <dc:title>Hymn : 372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