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வரும் கன்ம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ிப் பார்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ும் வையமும் படைத்த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ர்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்கள் தள்ளாட விட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தேவன் உறங்க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க் காக்கிற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தூங்க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த்தர் என்னைக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நிழலாய் இரு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லினிலும் இரவி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ர் எல்லாத் தீங்க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லக்கி என்னைக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து ஆத்து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ுதினம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ோகும்போதும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்பும்போதும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ும் எப்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2026-10-30T15:23:15Z</dcterms:created>
  <dcterms:modified xsi:type="dcterms:W3CDTF">2026-10-30T15:23:15Z</dcterms:modified>
  <dc:title>துதிப் பாடல்கள் : 634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