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presProps" Target="presProps.xml"/>
  <Relationship Id="rId109" Type="http://schemas.openxmlformats.org/officeDocument/2006/relationships/viewProps" Target="viewProps.xml"/>
  <Relationship Id="rId11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கையால் நான் அவர்களை எகிப்துதேசத்திலிருந்து புறப்படப்பண்ணி, அவர்களை வனாந்தரத்தில் அழைத்துவந்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 நிர்மூலமாக்கவி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 கொடுத்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 கொடுத்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ன் உங்களைக் கோலின்கீழ் செல்லும்படி செய்து, உங்களை உடன்படிக்கையின் கட்டுக்குட்படுத்தி,]]></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கர்த்தருடைய வார்த்தை எனக்கு உண்டாகி, அவர்:]]></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கர்த்தராகிய நான் அதைக் கொளுத்தினேன் என்பதை எல்லா மாம்சமும் காணும்; அது அவிக்கப்படுவதில்லை என்று சொல் என்றார்.]]></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40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హెజ్కేలు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ఏడవ సంవత్సరము అయిదవ నెల పదియవ దినమున ఇశ్రాయేలీయుల పెద్దలలో కొందరు యెహోవా యొద్ద విచారణచేయుటకై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దకు వచ్చి నా యెదుట కూర్చుండియుం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యెహోవా వాక్కు నాకు ప్రత్య క్షమై యీలాగు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రపుత్రుడా, నీవు ఇశ్రాయేలీయుల పెద్దలతో ఇట్లనుముప్రభువగు యెహోవా సెలవిచ్చునదేమనగానా యొద్ద విచార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టకు మీరు వచ్చుచున్నారే. నా జీవముతోడు నావలన ఏ ఆలోచనయైనను మీకు దొరకదు; ఇదే ప్రభు వగు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వారికి న్యాయము తీర్చు దువా? నరపుత్రుడా, వారికి న్యాయము తీర్చుదువా? వారి పితరులు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యకృత్యములను వారికి తెలియ జే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ఎట్లనగా ప్రభువైన యెహోవా ఈలాగు సెలవిచ్చుచున్నాడునేను ఇశ్రాయేలును ఏర్పరచుకొనిన నాడును, యాకో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తికి ప్రమాణముచేసిన నాడును, ఐగుప్తుదేశమందు నన్ను వారికి ప్రత్యక్ష పరచుకొని ప్రమా ణముచేసి నే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నైన యెహోవానని నేను ప్రకటించిన కాల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వారిని ఐగుప్తుదేశములోనుండి రప్పించి వారికొరకు నేను విచారించినదియు, పాలు తేనెలు ప్రవహించునది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కల దేశములకు ఆభరణమై నదియునైన దేశములోనికి తోడుకొని పోయెదనని చెప్పిన కాలముననే నేను ప్రమాణము చేసి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అప్పుడునేను మీ దేవుడనైన యెహోవాను, మీలో ప్రతివాడు తన కిష్టమైన హేయకృత్యములను విడిచిపెట్ట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ఐగుప్తీ యుల విగ్రహములను పూజించుటచేత మిమ్మును మీరు అపవిత్రపరచు కొనకుండవలెను అని నేను ఆజ్ఞాపిం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అయితే వారు నా మాట విననొల్లక నామీద తిరుగుబాటు చేసి, తమకిష్టమైన హేయకృత్యములు చేయుట మాన 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ఐగుప్తీయుల విగ్రహములను పూజించుట మానలేదు గనుక వారు ఐగుప్తీయుల దేశములో ఉండగానే నేను నా రౌద్రము వారి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మరించి నా కోపము వారి మీద తీర్చుకొందునని యనుకొం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అయితే ఏ అన్య జనులయెదుట నన్ను నేను బయలు పరచుకొంటినో, యే అన్యజనులమధ్య వారుండిరో ఆ అన్యజను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న్న అన్యజనుల యెదుట వారికి నన్ను బయలుపరచుకొంటిని, నా నామమునకు దూషణ కలుగకుండుటకై ఆలాగు చేయుట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 జనులు చూచుచుండగా నా నామ ఘనతకొరకు నేను వారిని ఐగుప్తుదేశములోనుండి రప్పించి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వారిని ఐగుప్తుదేశములోనుండి రప్పించి అరణ్యము లోనికి తోడుకొని వ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వారికి నా కట్టడలను నియ మించి నా విధులను వారికి తెలియజేసితిని. ఎవడైన వాటి ననుసరించి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టినిబట్టి బ్రదు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మరియు యెహోవానగు నేనే వారిని పవిత్రపరచువాడనని వారు తెలిసికొనునట్లు నాకును వారికిని మధ్య విశ్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 లను వారికి సూచనగా నేను నియమిం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అయితే అరణ్యమందు ఇశ్రాయేలీయులు నామీద తిరుగుబాటు చేసి నా కట్టడల ననుసరింపక, తాము అనుస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రదుకవలెనని నేనిచ్చిన విధులను తృణీకరించి, నేను నియ మించిన విశ్రాంతిదినములను అపవిత్రపరచగా, అరణ్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 నా రౌద్రాగ్ని వారిమీద కుమ్మరించి వారిని నిర్మూ లము చేయుదునను కొం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అయితే నేను వారిని రప్పింపగా ఏ అన్య జనులు చూచిరో యే అన్యజనులలో నుండి నేను వారిని రప్పిం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యెదుట నా నామ మునకు దూషణ కలుగకుండునట్లు నేననుకొనిన ప్రకారము చేయక మాని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మరియు తమకిష్టమైన విగ్రహముల ననుసరింపవలెనని కోరి, వారు నా విధులను తృణీకరించి నా కట్టడల ననుసరింప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నియమించిన విశ్రాంతి దినములను అపవిత్రపరచ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ఇచ్చెదనని నేను సెలవిచ్చి నట్టియు, పాలు తేనెలు ప్రవహించునట్టియునైన సకల దేశములకు ఆభరణ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లోనికి వారిని రప్పింపనని వారు అరణ్యములో ఉండగానే నేను ప్రమాణము చేసి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యినను వారు నశించి పోకుండునట్లు వారియందు కనికరించి, అరణ్యములో నేను వారిని నిర్మూలము చేయక పో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వారు అరణ్యములో ఉండగానే వారి పిల్లలతో ఈలాగు సెలవిచ్చితినిమీరు మీ తండ్రుల ఆచారము లను అనుసరింపక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పద్ధతులనుబట్టి ప్రవర్తింప కయు, వారు పెట్టుకొనిన దేవతలను పూజించి మిమ్మును మీరు అపవిత్రపరచుకొనక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డు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మీ దేవుడ నైన యెహోవాను నేనే గనుక నా కట్టడల ననుసరించి నా విధులను గైకొని నేను నియమిం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శ్రాంతిదినము లను ఆచరించు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నేను మీ దేవుడనైన యెహోవా నని మీరు తెలిసికొనునట్లు ఆ విశ్రాంతిదినములు నాకును మీకును మధ్యను సూచ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అయినను ఆ జనులు సహా నా మీద తిరుగబడి, తామనుసరించి బ్రదుకవలెనని నేనిచ్చిన నా కట్టడలను అనుసరింపక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విధులను గైకొనకయు, నేను నియమించిన విశ్రాంతి దినములను అపవిత్రపరచిరి గనుక, వారు అరణ్యములో ఉండ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నా రౌద్రాగ్ని వారిమీద కుమ్మరించి నా కోపము వారిమీద తీర్చుకొందునని యనుకొం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అయితే నేను ప్రత్యక్షమైన అన్యజనుల మధ్య నా నామ మునకు దూషణ కలుగకుండునట్లు ఏ జనులలోనుండి 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పించితినో ఆ జనులు చూచుచుండగా నా హస్తము వెనుకకు తీసి నా వాగ్దానము నెరవేర్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మరియు వారు నా విధుల ననుసరింపక నా కట్టడలను తృణీకరించి, నేను విధించిన విశ్రాంతిదినములను అపవి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తమ పితరులు పెట్టుకొనిన విగ్రహములను పూజింప గోరగా, అన్యజనులలో వారిని చెదరగొట్టి సకలదేశముల లో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ని వెళ్లగొట్టుదునని ప్రమాణము చేసి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నేను యెహోవానని వారు తెలిసికొనునట్లు వారిని విస్మ యము నొందింపవలెనని అనుకూలము కాని కట్టడలను 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రదుకుటకు ప్రయోజనకరములు కాని విధులను వారికిచ్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తొలిచూలిని అగ్నిగుండముదాటించి బలి దానముల నిచ్చుటచేత తమ్మును తాము అపవిత్రపరచు కొననిచ్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కాబట్టి నరపుత్రుడా, ఇశ్రాయేలీయులతో మాట లాడి ఇట్లు ప్రకటింపుముప్రభువగు యెహోవా సెల విచ్చునదేమ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 పితరులు నాయెడల అతిక్రమముచేసి నన్ను దూషిం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వారికిచ్చెదనని నేను ప్రమాణ పూర్వక ముగా చెప్పిన దేశములోనికి నేను వారిని రప్పించిన తరు వా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త్తయిన యొక కొండనేగాని, దట్టమైన యొక వృక్షమునేగాని తాము చూచినప్పుడెల్లను బలులు అర్పిం చుచు, అర్పణ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ర్పించుచు, అక్కడ పరిమళ ధూపము ప్రతిష్ఠించుచు, పానార్పణములు చేయుచు నాకు కోపము పుట్టిం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మీరు పోవుచున్న ఉన్నతస్థలములేమిటని నేనడిగితిని; కాబట్టి ఉన్నతస్థలమను పేరు నేటివరకు వాడుక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కావున ఇశ్రాయేలీయులకు ఈ మాట ప్రకటింపుముప్రభువైన యెహోవా సెలవిచ్చున దేమనగామీ పితరుల రీతిని మీ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పవిత్రులైతిరే వారు పెట్టుకొనిన విగ్రహములను అనుసరించుచు మీరును వ్యభిచారులై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నేటివరకును మీరు అర్పణలను అర్పించి మీ కుమారులను అగ్నిగుండ దాటించునప్పుడు, మీరు పెట్టు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గ్రహములన్నిటికి పూజజేసి అప విత్రులగు చున్నారే; ఇశ్రాయేలీయులారా, నాయొద్ద మీరు విచారణ చేయుదురా?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వముతోడు నావలన ఆలోచన మీకు దొరుకదు; ఇదే ప్రభువైన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అన్యజనులేమి భూమిమీది యే జనులేమి చేయునట్లు మేమును కొయ్యలకును రాళ్లకును పూజచేతు 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నుకొనుచున్నారే. మీరు ఇచ్ఛయించినదాని ప్రకారమెన్నటికిని జరు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నా జీవముతోడు నా రౌద్రము కుమ్మరించుచు, బాహుబలముతోను చాచిన చేతితోను నేను మీపైన అధికారము చే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మరియు నేను రౌద్రము కుమ్మరించుచు, బాహుబలముతోను చాచిన చేతితోను మిమ్మును చెదరగొట్టిన ఆ యా దేశ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లోనుండియు జనులలోనుండియు నేను మిమ్మును సమ కూ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జనములున్న అరణ్యములోనికి మిమ్మును రప్పించి, అక్కడ ముఖాముఖిగా మీతో వ్యాజ్యెమాడెదను; ఇదే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ఐగుప్తీయులదేశపు అరణ్యములో నేను మీ పితరులతో వ్యాజ్యెమాడినట్టు మీతోను వ్యాజ్యె మాడెదను; ఇ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భువైన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చేతి కఱ్ఱక్రింద మిమ్మును దాటించి నిబంధనకు లోపర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మరియు నామీద తిరుగబడువారిని దోషము చేయువారిని మీలో ఉండకుండ ప్రత్యేకించెదను, తాము కాపుర 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లోనుండి వారిని రప్పించెదను గాని నేను యెహోవానని మీరు తెలిసికొనునట్లు వారు ఇశ్రాయేలు దేశ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శిం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ఇశ్రాయేలు యింటివార లారా, మీరు నామాట వినని యెడల మీరు పెట్టుకొనిన విగ్రహములను, మీ కిష్టమైనట్టు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జించుకొనుడి, గాని మీ అర్పణలచేతను మీ విగ్ర హములచేతను నా పరిశుద్ధనామమును అపవిత్రపరచకుడి అని ప్రభు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సెలవిచ్చుచు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నిజముగా ఇశ్రా యేలీయుల ఉన్నతమైన కొండయగు నా పరిశుద్ధ పర్వతమందు దేశములోనున్న ఇశ్రాయేలీయులం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కు సేవచేయుదురు; ఇదే ప్రభువైన యెహోవా వాక్కు. అచ్చటనే నేను వారిని అంగీకరించెదను. అచ్చట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ష్ఠితమైన యర్పణలను, మీ ప్రథమ ఫలదానములను, ప్రతిష్ఠితములగు మీ కానుకలనన్నిటిని నేనంగీకరిం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జనములలోనుండి నేను మిమ్మును రప్పించునప్పుడును, మిమ్మును చెదరగొట్టిన ఆ యా దేశము లలోనుండి మిమ్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మకూర్చునప్పుడును, పరిమళధూప ముగా మిమ్మును అంగీకరించెదను, అన్యజనులయెదుటను మీ మధ్యను నన్ను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శుద్ధపరచుకొం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మీ పితరులకిచ్చెదనని నేను ప్రమాణ పూర్వకముగా చెప్పిన దేశమునకు, అనగా ఇశ్రాయేలీయుల దేశమునకు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మ్మును రప్పించునప్పుడు నేనే యెహోవానని మీరు తెలిసి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అచ్చట చేరి మీ ప్రవర్తనను, మిమ్మును మీరు అపవిత్ర పరచుకొనిన మీ క్రియలన్నిటిని మనస్సు 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చ్చుకొని, మీరు చేసిన దుష్‌క్రియలనుబట్టి మిమ్మును మీరే అసహ్యించు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ఇశ్రాయేలీయులారా, మీ దుర్మార్గతనుబట్టియు మీ కాని చేష్టలనుబట్టియు కాక నా నామమునుబట్టియే నే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న చేయగా నేనే యెహోవానని మీరు తెలిసి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ఇదే యెహోవా వాక్కు మరియు యెహోవా వాక్కు నాకు ప్రత్యక్షమై యీలాగు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నరపుత్రుడా, నీ ముఖము దక్షిణపుతట్టు త్రిప్పుకొని దక్షిణదేశమునకు ప్రకటింపుము, దక్షిణదేశపు అరణ్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గూర్చి ప్రవచించి ఇట్ల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దక్షిణదేశమా, యెహోవా మాట ఆలకించుముప్రభువైన యెహోవా సెలవిచ్చునదేమనగానేను నీలో అగ్ని రాజబెట్టె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ది నీలోనున్న పచ్చని చెట్లన్నిటిని ఎండిన చెట్లన్నిటిని దహించును, అది ఆరిపోకుండనుండును, దక్షిణది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లుకొని ఉత్తరదిక్కువరకు భూముఖమంతయు దాని చేత కాల్చ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అది ఆరిపోకుండ యెహోవానైన నేను దానిని రాజబెట్టితినని సమస్తమైన జనులకు తెలియ 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అయ్యో ప్రభువా యెహోవావీడు గూఢ మైన మాటలు పలుకువాడు కాడా అని వారు నన్ను గూర్చి చెప్పు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20]]></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2026-10-20T09:17:00Z</dcterms:created>
  <dcterms:modified xsi:type="dcterms:W3CDTF">2026-10-20T09:17:00Z</dcterms:modified>
  <dc:title>యెహెజ్కేలు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