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ழும்பிப் பிரகாசி; உன் ஒளிவந்தது, கர்த்தருடைய மகிமை உன்மேல் உதி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இருள் பூமியையும், காரிருள் வானங்களையும் மூடும்; ஆனாலும் உன்மேல் கர்த்தர் உதிப்பார்; அவருடைய மகிமை உன்மேல் காண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ெளிச்சத்தினிடத்துக்கு ஜாதிகளும், உதிக்கிற உன் ஒளியினிடத்துக்கு ராஜாக்களும் நடந்துவர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ற்றிலும் உன் கண்களை ஏறெடுத்துப்பார்; அவர்கள் எல்லாரும் ஏகமாய்க்கூடி உன்னிடத்திற்கு வருகிறார்கள்; உன் குமாரர் தூரத்திலிருந்து வந்து, உன் குமாரத்திகள் உன் பக்கத்திலே வளர்க்க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ீ அதைக் கண்டு ஓடிவருவாய்; உன் இருதயம் அதிசயப்பட்டுப் பூரிக்கும்; கடற்கரையின் திரளான கூட்டம் உன் வசமாக திரும்பும், ஜாதிகளின் பலத்த சேனை உன்னிடத்துக்கு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்டகங்களின் ஏராளமும், மீதியான ஏப்பாத் தேசங்களின் வேகமான ஒட்டகங்களும் உன்னை மூடும்; சேபாவிலுள்ளவர்கள் யாவரும் பொன்னையும் தூபவர்க்கத்தையும் கொண்டுவந்து, கர்த்தரின் துதிகளைப் பிரசித்தப்படுத்த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தாரின் ஆடுகளெல்லாம் உன்னிடத்தில் சேர்க்கப்படும்; நெபாயோத்தின் கடாக்கள் உன்னைச் சேவித்து, அங்கிகரிக்கப்பட்டதாய் என் பலிபீடத்தின்மேல் ஏறும்; என் மகிமையின் ஆலயத்தை மகிமை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கத்தைப்போலவும் தங்கள் பலகணித்துவாரங்களுக்குத் தீவிரிக்கிற புறாக்களைப்போலவும் பறந்துவருகிற இவர்கள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வுகள் எனக்குக் காத்திருக்கும்; அவர் உன்னை மகிமைப்படுத்தினார் என்று உன் பிள்ளைகளையும், அவர்களோடேகூட அவர்கள் பொன்னையும் அவர்கள் வெள்ளியையும் உன் தேவனாகிய கர்த்தரின் நாமத்துக்கென்றும் இஸ்ரவேலின் பரிசுத்தருக்கென்றும் தூரத்திலிருந்து கொண்டுவர, தர்ஷீசின் கப்பல்களும் ஏற்கனவே எனக்குக் காத்த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ரின் புத்திரர் உன் மதில்களைக் கட்டி, அவர்களுடைய ராஜாக்கள் உன்னைச் சேவிப்பார்கள்; என் கடுங்கோபத்தினால் உன்னை அடித்தேன்; ஆனாலும் என் கிருபையினால் உனக்கு இரங்க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டத்துக்கு ஜாதிகளின் பலத்த சேனையைக் கொண்டுவரும்படிக்கும், அவர்களுடைய ராஜாக்களை அழைத்துவரும்படிக்கும் உன் வாசல்கள் இரவும்பகலும் பூட்டப்படாமல் எப்பொழுதும் திறந்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ைச் சேவிக்காத ஜாதியும் ராஜ்யமும் அழியும்; அந்த ஜாதிகள் நிச்சயமாய்ப் பாழ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 ஸ்தானத்தைச் சிங்காரிக்கும்படிக்கு, லீபனோனின் மகிமையும், தேவதாரு விருட்சங்களும், பாய்மர விருட்சங்களும், புன்னைமரங்களுங்கூட உன்னிடத்திற்குக் கொண்டுவரப்படும்; என் பாதஸ்தானத்தை மகிமைப்படுத்த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ஒடுக்கினவர்களின் பிள்ளைகளும் குனிந்து உன்னிடத்தில் வந்து, உன்னை அசட்டைபண்ணின யாவரும் உன் காலத்தில் பணிந்து, உன்னைக் கர்த்தருடைய நகரம் என்றும், இஸ்ரவேலுடைய பரிசுத்தரின் சீயோன் என்றும் சொல்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நெகிழப்பட்டதும், கைவிடப்பட்டதும், ஒருவரும் கடந்து நடவாததுமாயிருந்தாய்; ஆனாலும் உன்னை நித்திய மாட்சிமையாகவும், தலைமுறை தலைமுறையாயிருக்கும் மகிழ்ச்சியாகவும் வை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ஜாதிகளின் பாலைக் குடித்து, ராஜாக்களின் முலைப்பாலையும் உண்டு, கர்த்தராகிய நான் இரட்சகரென்றும், யாக்கோபின் வல்லவர் உன் மீட்பரென்றும் அறிந்துகொள்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வெண்கலத்துக்குப் பதிலாகப் பொன்னையும், இரும்புக்குப் பதிலாக வெள்ளியையும், மரங்களுக்குப் பதிலாக வெண்கலத்தையும், கற்களுக்குப் பதிலாக இரும்பையும், வரப்பண்ணி, உன் கண்காணிகளைச் சமாதானமுள்ளவர்களும், உன் தண்டற்காரரை நீதியுள்ளவர்களுமாக்க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னிக் கொடுமை உன் தேசத்திலும், அழிவும் நாசமும் உன் எல்லைகளிலும் கேட்கப்படமாட்டாது; உன் மதில்களை இரட்சிப்பென்றும் உன்வாசல்களைத் துதியென்றும் சொல்லு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ச் சூரியன் உனக்குப் பகலிலே வெளிச்சமாயிராமலும், சந்திரன் தன் வெளிச்சத்தால் உனக்குப் பிரகாசியாமலும், கர்த்தர் உனக்கு நித்திய வெளிச்சமும், உன் தேவனே உனக்கு மகிமையுமாயிரு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சூரியன் இனி அஸ்தமிப்பதுமில்லை, உன் சந்திரன் மறைவதுமில்லை; கர்த்தரே உனக்கு நித்திய வெளிச்சமாயிருப்பார்; உன் துக்கநாட்கள் முடிந்துப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ஜனங்கள் யாவரும் நீதிமான்களும், என்றைக்கும் பூமியைச் சுதந்தரிக்குங் குடிகளும், நான் நட்ட கிளைகளும், நான் மகிமைப்படும்படி என் கரங்களின் கிரியைகளுமாயிருப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ின்னவன் ஆயிரமும், சிறியவன் பலத்த ஜாதியுமாவான்; கர்த்தராகிய நான் ஏற்றகாலத்தில் இதைத் தீவிரமாய் நடப்ப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కు వెలుగు వచ్చియున్నది, లెమ్ము, తేజరిల్లుము యెహోవా మహిమ నీమీద ఉద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చూడుము భూమిని చీకటి కమ్ముచున్నది కటికచీకటి జనములను కమ్ముచున్నది యెహోవా నీమీద ఉదయించుచున్నాడ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ిమ నీమీద కనబడ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నములు నీ వెలుగునకు వచ్చెదరు రాజులు నీ ఉదయకాంతికి వ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న్నులెత్తి చుట్టు చూడుము వీరందరు కూడుకొని నీయొద్దకు వచ్చుచున్నారు నీ కుమారులు దూర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ారు నీ కుమార్తెలు చంకనెత్తబడి వచ్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చూచి ప్రకాశింతువు నీ గుండె కొట్టుకొనుచు ఉప్పొంగును సముద్రవ్యాపారము నీ వైపు త్రిప్ప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 ఐశ్వర్యము నీయొద్దక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ఒంటెల సమూహము మిద్యాను ఏయిఫాల లేత ఒంటె లును నీ దేశముమీద వ్యాపించును వారందరు షేబనుండి 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ను ధూపద్రవ్యమును తీసికొనివచ్చెదరు యెహోవా స్తోత్రములను ప్రకట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కొరకు కేదారు గొఱ్ఱమందలన్నియు కూడుకొనును? నెబాయోతు పొట్లేళ్లు నీ పరిచర్యకు ఉపయోగము లగును అవ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మీద అంగీకారములగును నా శృంగార మందిరమును నేను శృంగార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ేఘమువలెను ఎగయు గువ్వలవలెను గూళ్లకు ఎగసి వచ్చు వీరెవ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దేవుడైన యెహోవా నామమునుబట్టి ఆయన నిన్ను శృంగారించినందున ఇశ్రాయేలు పరిశుద్ధదేవుని నామ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నుండి నీ కుమారులను తమ వెండి బంగారము లను తీసికొని వచ్చుటకు ద్వీపములు నా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ుచున్నవి తర్షీషు ఓడలు మొదట వచ్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న్యులు నీ ప్రాకారములను కట్టుదురు వారి రాజులు నీకు ఉపచారము చేయుదురు ఏలయనగా నేను కోపపడ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తినిగాని కటాక్షించి నీ మీద జాలిప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యొద్దకు జనముల భాగ్యము తేబడునట్లు వారి రాజులు జయోత్సాహముతో రప్పింపబడునట్లు నీ ద్వా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త్రింబగళ్లు వేయబడక నిత్యము తెరువబడ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ిన్ను సేవింపనొల్లని జనమైనను రాజ్యమైనను నిలువదు అట్టి జనములు నిర్మూలము చ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పరిశుద్ధాలయపు అలంకారము నిమిత్తమై లెబానోను శ్రేష్ఠమైన దేవదారు వృక్షములును సరళవృక్ష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ంజిచెట్లును నీయొద్దకు తేబడును నేను నా పాదస్థలమును మహిమపర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న్ను బాధించినవారి సంతానపువారు నీ యెదుటికి వచ్చి సాగిలపడెదరు నిన్ను తృణీకరించినవారందరు వచ్చ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ములమీద పడెదరు. యెహోవా పట్టణమనియు ఇశ్రాయేలు పరిశుద్ధ దేవుని సీయోననియు నీకు పేరు పెట్ట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వు విసర్జింపబడుటనుబట్టియు ద్వేషింపబడుటను బట్టియు ఎవడును నీ మార్గమున దాటిపోవుట లేదు.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శ్వత శోభాతిశయముగాను బహు తరములకు సంతోషకారణముగాన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నగు నేను నీ రక్షకుడననియు బహు పరాక్రమముగల యాకోబు దేవుడనగు నీ విమోచకుడననియ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బడునట్లు నీవు జనముల పాలు కుడిచి రాజుల చంటి పాలు త్రాగ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ఇత్తడికి ప్రతిగా బంగారమును తెచ్చుచున్నాను ఇనుమునకు ప్రతిగా వెండిని కఱ్ఱకు ప్రతిగా ఇత్తడ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ళ్లకు ప్రతిగా ఇనుమును తెచ్చుచున్నాను. సమాధానమును నీకధికారులుగానునీతిని నీకు విచారణకర్తల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కను నీ దేశమున బలాత్కారమను మాట వినబడదు నీ సరిహద్దులలో పాడు అను మాటగాని నాశనము అను మాట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దు రక్షణయే నీకు ప్రాకారములనియు ప్రఖ్యాతియే నీ గుమ్మములనియు నీవు చెప్ప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కమీదట పగలు సూర్యుని ప్రకాశము నీకు వెలుగుగా ఉండదు నీకు వెలుగిచ్చుటకై చంద్రుడు ఇకను ప్రకాశింప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యే నీకు నిత్యమైన వెలుగవును నీ దేవుడు నీకు భూషణ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సూర్యుడికను అస్తమింపడు నీ చంద్రుడు క్షీణింపడు యెహోవాయే నీకు నిత్యమైన వెలుగుగా ఉండ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దినములు సమాప్తము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జనులందరు నీతిమంతులై యుందురు నన్ను నేను మహిమపరచుకొనునట్లు వారు నేను నాటిన కొమ్మగాను నేన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గాను ఉండి దేశమును శాశ్వతముగా స్వతంత్రించ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లో ఒంటరియైనవాడు వేయిమందియగును ఎన్నికలేనివాడు బలమైన జనమగును యెహోవానగు నేను తగినకాలమున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ను త్వరపెట్ట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2026-10-20T03:32:42Z</dcterms:created>
  <dcterms:modified xsi:type="dcterms:W3CDTF">2026-10-20T03:32:42Z</dcterms:modified>
  <dc:title>యెషయా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