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exhort therefore, that, first of all, supplications, prayers, intercessions, and giving of thanks, be made for all men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exhort therefore, that, first of all, supplications, prayers, intercessions, and giving of thanks, be made for all men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kings, and for all that are in authority; that we may lead a quiet and peaceable life in all godliness and honesty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kings, and for all that are in authority; that we may lead a quiet and peaceable life in all godliness and honesty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is is good and acceptable in the sight of God our Saviour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o will have all men to be saved, and to come unto the knowledge of the trut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o will have all men to be saved, and to come unto the knowledge of the truth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there is one God, and one mediator between God and men, the man Christ Jesus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o gave himself a ransom for all, to be testified in due tim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o gave himself a ransom for all, to be testified in due tim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Unto which I am ordained a preacher, and an apostle, (I speak the truth in Christ, and lie not;) a teacher of the Gentiles in faith and verity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Unto which I am ordained a preacher, and an apostle, (I speak the truth in Christ, and lie not;) a teacher of the Gentiles in faith and verity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Unto which I am ordained a preacher, and an apostle, (I speak the truth in Christ, and lie not;) a teacher of the Gentiles in faith and verity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will therefore that men pray every where, lifting up holy hands, without wrath and doubting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will therefore that men pray every where, lifting up holy hands, without wrath and doubting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n like manner also, that women adorn themselves in modest apparel, with reverence and sobriety; not with braided hair, or gold, or pearls, or costly array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n like manner also, that women adorn themselves in modest apparel, with reverence and sobriety; not with braided hair, or gold, or pearls, or costly array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(which becomes women professing godliness) with good work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(which becomes women professing godliness) with good work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Let the woman learn in silence with all subjection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ut I suffer not a woman to teach, nor to usurp authority over the man, but to be in silence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ut I suffer not a woman to teach, nor to usurp authority over the man, but to be in silenc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Adam was first formed, then Eve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Adam was not deceived, but the woman being deceived was in the transgression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Notwithstanding she shall be saved in childbearing, if they continue in faith and love and holiness with sobriety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Notwithstanding she shall be saved in childbearing, if they continue in faith and love and holiness with sobriety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308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பிரதானமாய்ச் சொல்லுகிற புத்தியென்னவெனில், எல்லா மனுஷருக்காகவும் விண்ணப்பங்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ெபங்களையும் வேண்டுதல்களையும் ஸ்தோத்திரங்களையும் பண்ணவேண்ட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ம் எல்லாப் பக்தியோடும் நல்லொழுக்கத்தோடும் கலகமில்லாமல் அமைதலுள்ள ஜீவனம்பண்ணும்படிக்க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ாஜாக்களுக்காகவும், அதிகாரமுள்ள யாவருக்காகவும் அப்படியே செய்ய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இரட்சகராகிய தேவனுக்குமுன்பாக அது நன்மையும் பிரியமு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ல்லா மனுஷரும் இரட்சிக்கப்படவும், சத்தியத்தை அறிகிற அறிவை அடையவும்,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த்தமுள்ளவர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ஒருவரே தேவனுக்கும் மனுஷருக்கும் மத்தியஸ்தரும் ஒருவ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ல்லாரையும் மீட்கும் பொருளாகத் தம்மை ஒப்புக்கொடுத்த மனுஷனாகிய கிறிஸ்து இயேசு அவர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தற்குரியசாட்சி ஏற்ற காலங்களில் விளங்கிவர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ற்காகவே நான் பிரசங்கியாகவும், அப்போஸ்தலனாகவும், புறஜாதிகளுக்கு விசுவாசத்தையும் சத்தியத்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ளங்கப்பண்ணுகிற போதகனாகவும் நியமிக்கப்பட்டிருக்கிறேன்; நான் பொய் சொல்லாமல் கிறிஸ்துவுக்கு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மையைச் சொல்ல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, புருஷர்கள் கோபமும் தர்க்கமுமில்லாமல் பரிசுத்தமான கைகளை உயர்த்தி, எல்லா இடங்களிலே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ெபம்பண்ணவேண்டுமென்று விரும்ப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ஸ்திரீகளும் மயிரைப் பின்னுதலினாலாவது, பொன்னினாலாவது, முத்துக்களினாலாவது, விலையேறப்பெற்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ஸ்திரத்தினாலாவது தங்களை அலங்கரியாம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குதியான வஸ்திரத்தினாலும், நாணத்தினாலும், தெளிந்த புத்தியினாலும், தேவபக்தியுள்ளவர்கள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ிக்கொள்ளுகிற ஸ்திரீகளுக்கு ஏற்றபடியே நற்கிரியைகளினாலும், தங்களை அலங்கரிக்க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ஸ்திரீயானவள் எல்லாவற்றிலும் அடக்கமுடையவளாயிருந்து, அமைதலோடு கற்றுக்கொள்ளக்கடவ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பதேசம்பண்ணவும், புருஷன்மேல் அதிகாரஞ்செலுத்தவும், ஸ்திரீயானவளுக்கு நான் உத்தரவு கொடுக்கிறதில்ல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ள் அமைதலாயிருக்க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னத்தினாலெனில், முதவாவது ஆதாம் உருவாக்கப்பட்டான், பின்பு ஏவாள் உருவாக்கப்பட்ட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ஆதாம் வஞ்சிக்கப்படவில்லை, ஸ்திரீயானவளே வஞ்சிக்கப்பட்டு மீறுதலுக்கு உட்பட்ட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, தெளிந்த புத்தியோடு விசுவாசத்திலும் அன்பிலும் பரிசுத்தத்த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ைகொண்டிருந்தால், பிள்ளைப்பேற்றினாலே இரட்சிக்கப்படுவ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2026-11-02T10:16:53Z</dcterms:created>
  <dcterms:modified xsi:type="dcterms:W3CDTF">2026-11-02T10:16:53Z</dcterms:modified>
  <dc:title>1 தீமோத்தேயு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