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கூட பெர்சியரும், எத்தியோப்பியரும், லீபியரும் இருப்பார்கள்; அவர்களெல்லாரும் கேடகம்பிடித்து, தலைச்சீராவுந் தரித்திருப்ப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ার অভিপ্রায় এই| আমি ঐ লোকদের পরাজিত করব ও তাদের মূল্যবান জিনিস কেড়ে নেব| ধ্বংস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 কিন্তু পুনরায় লোক জন দ্বারা অধিকৃত অঞ্চলগুলির বিরুদ্ধে আমি যুদ্ধ করব| আমি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যুদ্ধ করব যারা বিভিন্ন জাতি থেকে এসে একত্র হয়েছিল| ঐ লোকদের গোপাল ও অন্যান্য ধনসম্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ে| তারা পৃথিবীর কেন্দ্র বাস করে| বলবান জাতিদের অন্য শক্তিশালী দেশে যাবার জন্য ঐ স্থান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্রমণ করতে হয়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শিবা, দদান, তর্শীশের সমস্ত ব্যবসাযীরা এবং আর যে নগরের সাথেই তারা ব্যবসা করে তারা এসে জিজ্ঞে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, ‘তোমরা কি মূল্যবান দ্রব্য সামগ্রী লুঠ করতে এসেছ? তোমরা কি তোমাদের সেনাদল নিয়ে ঐসব উত্তম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নিয়ে নেবার জন্য ও সোনা, রূপা, গরু, মোষ ও সম্পত্তি লুঠ করতে এসেছ? তোমরা কি সমস্ত মূল্যবান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িতে এসেছ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বললেন, “মনুষ্যসন্তান, আমার হয়ে গোগের সাথে কথা বল| তাকে বল প্রভু আমার সদাপ্রভু এ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: ‘আমার প্রজারা যে সময় শান্তিতে ও নিরাপদে রয়েছে সে সময় তোমরা আমার প্রজাদের আক্রমণ করতে আস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ুমি তোমার সুদূর উত্তরের নিবাস থেকে বহুজনকে সাথে করে আনবে| তারা সবাই ঘোড়ায় চড়ে আসবে| তুমি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াল ও বলবান সেনাদ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ইস্রায়েল, আমার লোকদের বিরুদ্ধে যুদ্ধ করতে আসবে| তোমরা ঝঞ্ঝার মেঘের মত সেই দেশ ঢেকে ফে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সবে| যখন সময় হবে, আমি তোমাদের আমার দেশের বিরুদ্ধে যুদ্ধ করবার জন্য আনব| তখন সমস্ত জাতি জ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আমি কত শক্তিশালী! তারা আমাকে সম্মান করতে শিখবে এবং জানবে যে আমি কত পবিত্র| তোমার প্রতি আমি যা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তারা দেখব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আমার সদাপ্রভু বলেন, “সেই সময়, লোকে স্মরণ করবে যে আমি অতীতে তোমার সম্বন্ধে বলেছিলাম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ও স্মরণ করবে যে আমি আমার দাসসমূহ, ভাব্বাদীদের ব্যবহার করেছিলাম| তারা স্মরণ করবে যে অত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ভাব্বাদীরা বলেছিল যে আমি তোমাদের বিরুদ্ধে তোমাকে নিয়ে আস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আমার সদাপ্রভু বলেন, “সেই সময়ে গোগ ইস্রায়েল দেশের বিরুদ্ধে যুদ্ধ করতে আসবে আর ত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রোধ প্রকাশ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রোধ ও অন্তর্জালায আমি এই প্রতিশ্রুতি করছি: ইস্রায়েলে এক প্রচণ্ড ভূমিকম্প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এই বাক্য আমার কাছে এ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সময়, সমস্ত জীবজন্তু ভয়ে কাঁপবে| সমুদ্রের মাছ, আকাশের পাখি, মাঠের পশুরা এবং সমস্ত সরীসৃ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ে কাঁপবে| পর্বতগুলি পড়ে যাবে, চূড়োগুলো ধ্বংস হবে আর প্রাচীরগুলো মাটিতে ভেঙ্গে পড়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হে মনুষ্যসন্তান, মাগোগ দেশে গোগের দিকে দেখ| সে মেশক ও তূবল জাতির বিখ্যাত নেতা| আমার হয়ে গো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আমার সদাপ্রভু বলেন, “আর ইস্রায়েলের পর্বতে আমি গোগের বিরুদ্ধে সব রকমের আতঙ্ক আনব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এত ভীত হবে যে একে অপরকে আক্রমণ করে হত্য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কে বল প্রভু আমার সদাপ্রভু এই কথা বলেন, ‘গোগ তুমি মেশক ও তূবলের বিশেষ গুরুত্বপূর্ণ নেতা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র 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রোগ ও মৃত্যু দ্বারা গোগকে শাস্তি দেব| আমি শিলাবৃষ্টি, অগ্নি এবং গন্ধক গোগের প্রতি ও বহুজ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ংগৃহীত তার সেনাদলের প্রতি বর্ষ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োমায় বন্দী করে ফিরিয়ে আনব| তোমার সেনাদলের সমস্ত লোক জনকেও ফিরিয়ে আনব| আমি তোমার অশ্ব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্ব সৈন্য ফিরিয়ে আনব| আমি তোমার মুখে বঁড়শি বিঁধে তোমায় ফিরিয়ে আনব| সমস্ত সেনারা সাজ পোশাক প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ায় তাদের ঢাল, তরবারি সমেত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আমি আমার মহত্ব ও পবিত্রতার প্রমাণ দেব| তখন অনেক জাতি আমার পরিচয পেয়ে আমাকেই প্রভু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ারস্য, কূশ এবং পূটের সৈন্যরা বর্ম ও শিরস্ত্রাণ পরে তাদের সঙ্গ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খানে গোমর তার সেনাদলের সাথে থাকবে| সুদূর উত্তরের তোগর্ম্মের কুল ও তার সেনাদলও থাকব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দলের কুচকাওযাজ করা লোকরা সংখ্যায় বহ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‘তৈরী থাক, হ্যাঁ নিজেকে এবং তোমার সাথে যে সেনাদল যোগ দিয়েছে তাদের তৈরী রাখ| তোমার অবশ্যই নজ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 ও প্রস্তুত থাকা প্রয়ো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হু দিন পরে তোমাকে কাজে ডাকা হবে| পরের বছরগুলিতে তুমি সেই দেশে ফিরে আসবে, যে দেশ যুদ্ধের ক্ষ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অসুস্থ হয়েছে| সেই দেশের লোকদের বহু জাতি থেকে জড়ো করে ইস্রায়েল পর্বতে আনা হয়েছিল| অত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পর্বত বারে বারে ধ্বংস করা হলেও অন্য জাতির মধ্য থেকে ফিরে আসা ঐ লোকরা সবাই নির্ভয়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ুমি তাকে আক্রমণ করতে আসবে| সমস্ত দেশকে মেঘের ঘন কালো আকাশে ঢেকে ফেলার মত ঢেকে ফেলে,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ড়ের মত আসবে| তুমি এবং তোমার সৈন্যরা যারা বিভিন্ন দেশ থেকে একত্র হয়েছিল তাদের আক্রমণ কর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আমার সদাপ্রভু বলেন: “সেই সময় তোমার মনে এক চিন্তা আসবে, তুমি দুষ্ট পরিকল্পনা কর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ুমি বলবে, ‘আমরা গিয়ে সেই প্রাচীরহীন শহর আক্রমণ করব| ঐ লোকেরা শান্তিতে বাস করে, নিজেদের নিরা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করে| তাদের রক্ষার জন্য শহর প্রাচীরে ঘেরা নয়| তাদের দরজায তালার ব্যবস্থা নেই, এমনকি, কপাট বলত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2026-10-21T06:56:36Z</dcterms:created>
  <dcterms:modified xsi:type="dcterms:W3CDTF">2026-10-21T06:56:36Z</dcterms:modified>
  <dc:title>যিহিষ্কেল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