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ாரம் நீர் தான் ஐ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ங்கள் மாற கவலைகள் தீர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ணர் நீர்தானையா – இயேச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ல் என்னென்ன ஜெய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ேன் நான் இந்நாள் வர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ஏனோ நிம்மதி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ழப்பம் தான் நிறைக்கின்ற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டும்பத்தில் குழப்பங்கள்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க்கஷ்டம் ஒன்றுமே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ும் ஏனோ நிம்மதி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 தான் கலைகின்ற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சாட்சியாய் வாழ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ல் வெகுநாளாய் ஆச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வந்தேன் உள்ளத்தை தந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்சியாய் வாழ்ந்திடுவே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2026-10-24T14:58:59Z</dcterms:created>
  <dcterms:modified xsi:type="dcterms:W3CDTF">2026-10-24T14:58:59Z</dcterms:modified>
  <dc:title>துதிப் பாடல்கள் : 241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