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olomon made affinity with Pharaoh king of Egypt, and took Pharaoh's daughter, and brought her into the city of David, until he had made an end of building his own house, and the house of the LORD, and the wall of Jerusalem round about.]]></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olomon made affinity with Pharaoh king of Egypt, and took Pharaoh's daughter, and brought her into the city of David, until he had made an end of building his own house, and the house of the LORD, and the wall of Jerusalem round abou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Solomon made affinity with Pharaoh king of Egypt, and took Pharaoh's daughter, and brought her into the city of David, until he had made an end of building his own house, and the house of the LORD, and the wall of Jerusalem round abou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nly the people sacrificed in high places, because there was no house built unto the name of the LORD, until those day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Only the people sacrificed in high places, because there was no house built unto the name of the LORD, until those day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olomon loved the LORD, walking in the statutes of David his father: only he sacrificed and burnt incense in high place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Solomon loved the LORD, walking in the statutes of David his father: only he sacrificed and burnt incense in high place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went to Gibeon to sacrifice there; for that was the great high place: a thousand burnt offerings did Solomon offer upon that altar.]]></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 king went to Gibeon to sacrifice there; for that was the great high place: a thousand burnt offerings did Solomon offer upon that altar.]]></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n Gibeon the LORD appeared to Solomon in a dream by night: and God said, Ask what I shall give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n Gibeon the LORD appeared to Solomon in a dream by night: and God said, Ask what I shall give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olomon said, You have showed unto your servant David my father great mercy, according as he walked before you in truth, and in righteousness, and in uprightness of heart with you; and you have kept for him this great kindness, that you have given him a son to sit on his throne, as it is this d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olomon said, You have showed unto your servant David my father great mercy, according as he walked before you in truth, and in righteousness, and in uprightness of heart with you; and you have kept for him this great kindness, that you have given him a son to sit on his throne, as it is this d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olomon said, You have showed unto your servant David my father great mercy, according as he walked before you in truth, and in righteousness, and in uprightness of heart with you; and you have kept for him this great kindness, that you have given him a son to sit on his throne, as it is this d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Solomon said, You have showed unto your servant David my father great mercy, according as he walked before you in truth, and in righteousness, and in uprightness of heart with you; and you have kept for him this great kindness, that you have given him a son to sit on his throne, as it is this da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w, O LORD my God, you have made your servant king instead of David my father: and I am but a little child: I know not how to go out or come i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now, O LORD my God, you have made your servant king instead of David my father: and I am but a little child: I know not how to go out or come i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r servant is in the midst of your people which you have chosen, a great people, that cannot be numbered nor counted for multitud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your servant is in the midst of your people which you have chosen, a great people, that cannot be numbered nor counted for multitud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ive therefore your servant an understanding heart to judge your people, that I may discern between good and bad: for who is able to judge this your so great a peopl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ive therefore your servant an understanding heart to judge your people, that I may discern between good and bad: for who is able to judge this your so great a peopl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Give therefore your servant an understanding heart to judge your people, that I may discern between good and bad: for who is able to judge this your so great a peopl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the speech pleased the LORD, that Solomon had asked this thing.]]></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said unto him, Because you have asked this thing, and have not asked for yourself long life; neither have asked riches for yourself, nor have asked the life of yours enemies; but have asked for yourself understanding to discern judgmen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said unto him, Because you have asked this thing, and have not asked for yourself long life; neither have asked riches for yourself, nor have asked the life of yours enemies; but have asked for yourself understanding to discern judgmen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God said unto him, Because you have asked this thing, and have not asked for yourself long life; neither have asked riches for yourself, nor have asked the life of yours enemies; but have asked for yourself understanding to discern judgment;]]></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hold, I have done according to your words: lo, I have given you a wise and an understanding heart; so that there was none like you before you, neither after you shall any arise like unto you.]]></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hold, I have done according to your words: lo, I have given you a wise and an understanding heart; so that there was none like you before you, neither after you shall any arise like unto you.]]></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ave also given you that which you have not asked, both riches, and honour: so that there shall not be any among the kings like unto you all your day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have also given you that which you have not asked, both riches, and honour: so that there shall not be any among the kings like unto you all your day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you will walk in my ways, to keep my statutes and my commandments, as your father David did walk, then I will lengthen your day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f you will walk in my ways, to keep my statutes and my commandments, as your father David did walk, then I will lengthen your day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lomon awoke; and, behold, it was a dream. And he came to Jerusalem, and stood before the ark of the covenant of the LORD, and offered up burnt offerings, and offered peace offerings, and made a feast to all his servant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lomon awoke; and, behold, it was a dream. And he came to Jerusalem, and stood before the ark of the covenant of the LORD, and offered up burnt offerings, and offered peace offerings, and made a feast to all his servants.]]></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Solomon awoke; and, behold, it was a dream. And he came to Jerusalem, and stood before the ark of the covenant of the LORD, and offered up burnt offerings, and offered peace offerings, and made a feast to all his servants.]]></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came there two women, that were harlots, unto the king, and stood before him.]]></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one woman said, O my lord, I and this woman dwell in one house; and I was delivered of a child with her in the hous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one woman said, O my lord, I and this woman dwell in one house; and I was delivered of a child with her in the hous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the third day after that I was delivered, that this woman was delivered also: and we were together; there was no stranger with us in the house, save we two in the hous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the third day after that I was delivered, that this woman was delivered also: and we were together; there was no stranger with us in the house, save we two in the hous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is woman's child died in the night; because she overlaid i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arose at midnight, and took my son from beside me, while yours handmaid slept, and laid it in her bosom, and laid her dead child in my bosom.]]></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arose at midnight, and took my son from beside me, while yours handmaid slept, and laid it in her bosom, and laid her dead child in my bosom.]]></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he arose at midnight, and took my son from beside me, while yours handmaid slept, and laid it in her bosom, and laid her dead child in my bosom.]]></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I rose in the morning to give my child suck, behold, it was dead: but when I had considered it in the morning, behold, it was not my son, which I did bea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when I rose in the morning to give my child suck, behold, it was dead: but when I had considered it in the morning, behold, it was not my son, which I did bea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other woman said, Nay; but the living is my son, and the dead is your son. And this said, No; but the dead is your son, and the living is my son. Thus they spoke before the k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other woman said, Nay; but the living is my son, and the dead is your son. And this said, No; but the dead is your son, and the living is my son. Thus they spoke before the king.]]></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other woman said, Nay; but the living is my son, and the dead is your son. And this said, No; but the dead is your son, and the living is my son. Thus they spoke before the king.]]></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aid the king, The one says, This is my son that lives, and your son is the dead: and the other says, Nay; but your son is the dead, and my son is the living.]]></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n said the king, The one says, This is my son that lives, and your son is the dead: and the other says, Nay; but your son is the dead, and my son is the living.]]></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the king said, Bring me a sword. And they brought a sword before the king.]]></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id, Divide the living child in two, and give half to the one, and half to the othe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 king said, Divide the living child in two, and give half to the one, and half to the othe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poke the woman whose the living child was unto the king, for her bowels yearned upon her son, and she said, O my lord, give her the living child, and in no wise slay it. But the other said, Let it be neither mine nor yours, but divide i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poke the woman whose the living child was unto the king, for her bowels yearned upon her son, and she said, O my lord, give her the living child, and in no wise slay it. But the other said, Let it be neither mine nor yours, but divide it.]]></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poke the woman whose the living child was unto the king, for her bowels yearned upon her son, and she said, O my lord, give her the living child, and in no wise slay it. But the other said, Let it be neither mine nor yours, but divide i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king answered and said, Give her the living child, and in no wise slay it: she is the mother thereof.]]></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n the king answered and said, Give her the living child, and in no wise slay it: she is the mother thereof.]]></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ll Israel heard of the judgment which the king had judged; and they feared the king: for they saw that the wisdom of God was in him, to do judgment.]]></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all Israel heard of the judgment which the king had judged; and they feared the king: for they saw that the wisdom of God was in him, to do judgmen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3246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சாலொமோன் எகிப்தின் ராஜாவாகிய பார்வோனோடே சம்பந்தங்கலந்து, பார்வோனின் குமாரத்தியை விவாகம்ப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னுடைய அரமனையையும் கர்த்தருடைய ஆலயத்தையும் எருசலேமின் சுற்றுமதிலையும் கட்டித் தீருமட்டு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த் தாவீதின் நகரத்தில் கொண்டுவந்து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ந்நாட்கள்மட்டும் கர்த்தருடைய நாமத்திற்கு ஒரு ஆலயம் கட்டப்படாதிருந்ததினால், ஜனங்கள் மேடை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யிட்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 மேடைகளிலே பலியிட்டுத் தூபங்காட்டி 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டியே ராஜா பலியிட கிபியோனுக்குப் போனான்; அது பெரிய மேடையாயிருந்தது; அந்தப் பலிபீடத்தி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மோன் ஆயிரம் சர்வாங்க தகன பலிகளைச் செலு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பியோனிலே கர்த்தர் சாலொமோனுக்கு இராத்திரியில் சொப்பனத்திலே தரிசனமாகி: நீ விரும்பு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த்தில் கேள் என்று தேவன்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யுமாய் உமக்கு முன்பாக நடந்தபடியே தேவரீர் அவருக்குப் பெரிய கிருபைசெய்து, அந்தப் பெரிய கிரு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க் காத்து, இந்நாளில் இருக்கிறபடியே அவருடைய சிங்காசனத்தில் வீற்றிருக்கிற ஒரு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குத் த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ப்போதும் என் தேவனாகிய கர்த்தாவே, தேவரீர் உமது அடியேனை என் தகப்பனாகிய தாவீதி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னீரே, நானோவென்றால் போக்கு வரவு அறியாத சிறுபிள்ளையாயி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கிய உமது ஜனத்தின் நடுவில் அடியேன் இ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யால் உமது ஜனங்களை நியாயம் விசாரிக்கவும், நன்மைதீமை இன்னதென்று வகையறுக்கவும், அடியே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முள்ள இருதயத்தைத் தந்தருளும்; ஏராளமாயிருக்கிற இந்த உமது ஜனங்களை நியாயம் விசாரிக்க யாராலே ஆ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சாலொமோன் இந்தக் காரியத்தைக் கேட்டது ஆண்டவருடைய பார்வைக்கு உகந்த விண்ணப்ப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க்களின் பிராணனைக் கேளாமலும், நீ இந்தக் காரியத்தையே கேட்டு, நியாயம் விசாரிக்கிறதற்கு ஏ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ஞானத்தை உனக்கு வேண்டிக்கொண்ட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யானவன் உனக்குமுன் இருந்ததுமில்லை, உனக்குச் சரியானவன் உனக்குப்பின் எழும்பு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துவுமன்றி, நீ கேளாத ஐசுவரியத்தையும் மகிமையையும் உனக்குத் தந்தேன்; உன் நாட்களில்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க்களில் ஒருவனும் உனக்குச் சரியானவன் இருப்ப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ளில் நடப்பாயாகில், உன் நாட்களையும் நீடித்திருக்கப்பண்ணுவே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சாலொமோனுக்கு நித்திரை தெளிந்தபோது, அது சொப்பனம் என்று அறிந்தான்; அவன் எருசலேமுக்கு 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உடன்படிக்கைப் பெட்டிக்கு முன்பாக நின்று, சர்வாங்க தகனபலிகளையிட்டு, சமாதானபலி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த்தி, தன் ஊழியக்காரர் எல்லாருக்கும் விருந்து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ப்பொழுது வேசிகளான இரண்டு ஸ்திரீகள் ராஜாவினிடத்தில் வந்து, அவனுக்கு முன்பாக நி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ல் ஒருத்தி: என் ஆண்டவனே, நானும் இந்த ஸ்திரீயும் ஒரே வீட்டிலே குடியிருக்கிறோ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ளோடே வீட்டிலிருக்கையில் ஆண்பிள்ளை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ன் பிள்ளைபெற்ற மூன்றாம் நாளிலே, இந்த ஸ்திரீயும் ஆண்பிள்ளை பெற்றாள்; நாங்கள் ஒருமித்திருந்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 இருவரையும் தவிர, வீட்டுக்குள்ளே வேறொருவரும்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ராத்திரி தூக்கத்திலே இந்த ஸ்திரீ தன் பிள்ளையின்மேல் புரண்டுபடுத்ததினால் அது செத்துப்போயி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பிள்ளையை எடுத்து, தன் மார்பிலே கிடத்திக்கொண்டு, செத்த தன் பிள்ளையை எடுத்து, என் மார்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விட்டா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என் பிள்ளைக்குப் பால்கொடுக்கக் காலமே நான் எழுந்திருந்த போது, அது செத்துக்கிடந்தது; 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ந்தபின் நான் அதை உற்று பார்க்கும் போது, அது நான் பெற்றபிள்ளை அல்லவென்று கண்டேன்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தற்கு மற்ற ஸ்திரீ: அப்படியல்ல, உயிரோடிருக்கிறது என் பிள்ளை, செத்தது உன் பிள்ளை என்றாள். இவ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லை, செத்தது உன் பிள்ளை, உயிரோடிருக்கிறது என் பிள்ளை என்றாள்; இப்படி ராஜாவு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தாடி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ப்பொழுது ராஜா: உயிரோடிருக்கிறது என் பிள்ளை, செத்தது உன் பிள்ளை என்று இவள் சொல்லு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ல்ல, செத்தது உன் பிள்ளை, உயிரோடிருக்கிறது என் பிள்ளை என்று அவள் சொல்லுகிறாள்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ஒரு பட்டயத்தைக் கொண்டுவாருங்கள் என்றான்; அவர்கள் ஒரு பட்டயத்தை ராஜாவினிடத்தில்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ராஜா உயிரோடிருக்கிற பிள்ளையை இரண்டாகப் பிளந்து, பாதியை இவளுக்கும் பாதியை அவளுக்கும் கொ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உயிரோடிருக்கிற பிள்ளையின் தாய், தன் பிள்ளைக்காக அவள் குடல் துடித்ததினால், ராஜா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ஐயோ, என் ஆண்டவனே, உயிரோடிருக்கிற பிள்ளையைக் கொல்லவேண்டாம்; அதை அவளுக்கே கொடுத்துவி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ள்; மற்றவள் அது எனக்கும் வேண்டாம், உனக்கும் வேண்டாம், பிளந்து போடுங்கள்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ராஜா உயிரோடிருக்கிற பிள்ளையைக் கொல்லாமல், அவளுக்குக் கொடுத்துவிடுங்கள்; அவளே அ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ராஜா தீர்த்த இந்த நியாயத்தை இஸ்ரவேலர் எல்லாரும் கேள்விப்பட்டு, நியாயம் விசாரிக்கிறதற்கு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ளின ஞானம் ராஜாவுக்கு உண்டென்று கண்டு, அவனுக்குப் பய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3]]></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2026-09-17T03:36:27Z</dcterms:created>
  <dcterms:modified xsi:type="dcterms:W3CDTF">2026-09-17T03:36:27Z</dcterms:modified>
  <dc:title>1 இராஜாக்கள்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