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praise the LORD, all you nations: praise him, all you peopl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his merciful kindness is great toward us: and the truth of the LORD endures for ever. Praise all of you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1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ாதிகளே, எல்லாரும் கர்த்தரைத் துதியுங்கள்; ஜனங்களே எல்லாரும் அவரைப் போற்ற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நம்மேல் வைத்த கிருபை பெரியது, கர்த்தரின் உண்மை என்றென்றைக்குமுள்ளது. அல்லேலூய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2026-09-17T05:44:31Z</dcterms:created>
  <dcterms:modified xsi:type="dcterms:W3CDTF">2026-09-17T05:44:31Z</dcterms:modified>
  <dc:title>சங்கீதம் : 117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