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8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கண்களை ஏறெடு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பா ஓமேகா என் தேவன்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களை ஏறெடு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என்னை சூழ்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னிமையில் நான் நடந்தால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ஞ்சிடேன் கர்த்தரை நோக்க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ே என் ஆதரவ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யும் கிருப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என்றும் தொடருமே – எ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தயம் உம்மையே சார்ந்திருக்க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ல் நான் செழித்திரு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0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2026-10-24T20:59:20Z</dcterms:created>
  <dcterms:modified xsi:type="dcterms:W3CDTF">2026-10-24T20:59:20Z</dcterms:modified>
  <dc:title>துதிப் பாடல்கள் : 1001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