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ற்றவர்களைக் குற்றவாளியாகத் தீர்க்கிறவனே, நீ யாரானாலும் சரி, போக்குச்சொல்ல உனக்கு இடமில்லை; நீ குற்றமாகத் தீர்க்கிறவைகள் எவைகளோ, அவைகளை நீயே செய்கிறபடியால், நீ மற்றவர்களைக்குறித்துச் சொல்லுகிற தீர்ப்பினாலே உன்னைத்தானே குற்றவாளியாகத் தீர்க்கிற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ற்றவர்களைக் குற்றவாளியாகத் தீர்க்கிறவனே, நீ யாரானாலும் சரி, போக்குச்சொல்ல உனக்கு இடமில்லை; நீ குற்றமாகத் தீர்க்கிறவைகள் எவைகளோ, அவைகளை நீயே செய்கிறபடியால், நீ மற்றவர்களைக்குறித்துச் சொல்லுகிற தீர்ப்பினாலே உன்னைத்தானே குற்றவாளியாகத் தீர்க்கிற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ற்றவர்களைக் குற்றவாளியாகத் தீர்க்கிறவனே, நீ யாரானாலும் சரி, போக்குச்சொல்ல உனக்கு இடமில்லை; நீ குற்றமாகத் தீர்க்கிறவைகள் எவைகளோ, அவைகளை நீயே செய்கிறபடியால், நீ மற்றவர்களைக்குறித்துச் சொல்லுகிற தீர்ப்பினாலே உன்னைத்தானே குற்றவாளியாகத் தீர்க்கிற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வைகளைச் செய்கிறவர்களுக்குத் தேவனுடைய நியாயத்தீர்ப்பு சத்தியத்தின்படியே இருக்கிறதென்று அறி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வைகளைச் செய்கிறவர்களுக்குத் தேவனுடைய நியாயத்தீர்ப்பு சத்தியத்தின்படியே இருக்கிறதென்று அறிந்திருக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வைகளைச் செய்கிறவர்களைக் குற்றவாளிகளென்று தீர்த்தும், அவைகளையே செய்கிறவனே, நீ தேவனுடைய நியாயத்தீர்ப்புக்குத் தப்பிக்கொள்ளலாமென்று நினைக்கிறாயா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வைகளைச் செய்கிறவர்களைக் குற்றவாளிகளென்று தீர்த்தும், அவைகளையே செய்கிறவனே, நீ தேவனுடைய நியாயத்தீர்ப்புக்குத் தப்பிக்கொள்ளலாமென்று நினைக்கிறாய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து தேவதயவு நீ குணப்படும்படி உன்னை ஏவுகிறதென்று அறியாமல், அவருடைய தயவு பொறுமை நீடியசாந்தம் இவைகளின் ஐசுவரியத்தை அசட்டைபண்ணுகிறாய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து தேவதயவு நீ குணப்படும்படி உன்னை ஏவுகிறதென்று அறியாமல், அவருடைய தயவு பொறுமை நீடியசாந்தம் இவைகளின் ஐசுவரியத்தை அசட்டைபண்ணுகிறாய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மனக்கடினத்திற்கும் குணப்படாத இருதயத்திற்கும் ஏற்றபடி, தேவனுடைய நீதியுள்ள தீர்ப்பு வெளிப்படும் கோபாக்கினைநாளிலே உனக்காகக் கோபாக்கினையைக் குவித்துக்கொள்ளுகிறாய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மனக்கடினத்திற்கும் குணப்படாத இருதயத்திற்கும் ஏற்றபடி, தேவனுடைய நீதியுள்ள தீர்ப்பு வெளிப்படும் கோபாக்கினைநாளிலே உனக்காகக் கோபாக்கினையைக் குவித்துக்கொள்ளுகிறாய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அவனவனுடைய கிரியைகளுக்குத்தக்கதாய் அவனவனுக்குப் பலனள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ோர்ந்துபோகாமல் நற்கிரியைகளைச் செய்து, மகிமையையும் கனத்தையும் அழியாமையையும் தேடுகிறவர்களுக்கு நித்தியஜீவனை அள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ண்டைக்காரராயிருந்து, சத்தியத்திற்குக் கீழ்ப்படியாமல், அநியாயத்திற்குக் கீழ்ப்படிந்திருக்கிறவர்களுக்கோ உக்கிரகோபாக்கினை வ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ண்டைக்காரராயிருந்து, சத்தியத்திற்குக் கீழ்ப்படியாமல், அநியாயத்திற்குக் கீழ்ப்படிந்திருக்கிறவர்களுக்கோ உக்கிரகோபாக்கினை வ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பு யூதரிலும் பின்பு கிரேக்கரிலும் பொல்லாங்குசெய்கிற எந்த மனுஷ ஆத்துமாவுக்கும் உபத்திரவமும் வியாகுலமும் உண்ட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பு யூதரிலும் பின்பு கிரேக்கரிலும் பொல்லாங்குசெய்கிற எந்த மனுஷ ஆத்துமாவுக்கும் உபத்திரவமும் வியாகுலமும் உண்ட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ன்பு யூதரிலும் பின்பு கிரேக்கரிலும் எவன் நன்மைசெய்கிறானோ அவனுக்கு மகிமையும் கனமும் சமாதானமும் உண்டா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ன்பு யூதரிலும் பின்பு கிரேக்கரிலும் எவன் நன்மைசெய்கிறானோ அவனுக்கு மகிமையும் கனமும் சமாதானமும் உண்டா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ிடத்தில் பட்சபாத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ர்கள் நியாயப்பிரமாணமில்லாமல் பாவஞ்செய்கிறார்களோ, அவர்கள் நியாயப்பிரமாணமில்லாமல் கெட்டுப்போவார்கள்; எவர்கள் நியாயப்பிரமாணத்துக்குட்பட்டவர்களாய்ப் பாவஞ்செய்கிறார்களோ, அவர்கள் நியாயப்பிரமாணத்தினாலே ஆக்கினைத்தீர்ப்படை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ர்கள் நியாயப்பிரமாணமில்லாமல் பாவஞ்செய்கிறார்களோ, அவர்கள் நியாயப்பிரமாணமில்லாமல் கெட்டுப்போவார்கள்; எவர்கள் நியாயப்பிரமாணத்துக்குட்பட்டவர்களாய்ப் பாவஞ்செய்கிறார்களோ, அவர்கள் நியாயப்பிரமாணத்தினாலே ஆக்கினைத்தீர்ப்படை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த்தைக் கேட்கிறவர்கள் தேவனுக்கு முன்பாக நீதிமான்களல்ல, நியாயப்பிரமாணத்தின்படி செய்கிறவர்களே நீதிமான்களாக்கப்ப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த்தைக் கேட்கிறவர்கள் தேவனுக்கு முன்பாக நீதிமான்களல்ல, நியாயப்பிரமாணத்தின்படி செய்கிறவர்களே நீதிமான்களாக்கப்பட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ன்றியும் நியாயப்பிரமாணமில்லாத புறஜாதிகள் சுபாவமாய் நியாயப்பிரமாணத்தின்படி செய்கிறபோது, நியாயப்பிரமாணமில்லாத அவர்கள் தங்களுக்குத் தாங்களே நியாயப்பிரமாணமாயி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ன்றியும் நியாயப்பிரமாணமில்லாத புறஜாதிகள் சுபாவமாய் நியாயப்பிரமாணத்தின்படி செய்கிறபோது, நியாயப்பிரமாணமில்லாத அவர்கள் தங்களுக்குத் தாங்களே நியாயப்பிரமாணமாயிரு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 சிந்தனைகள் ஒன்றையொன்று தீர்க்கிறதினாலும், நியாயப்பிரமாணத்திற்க்கேற்ற கிரியை தங்கள் இருதயங்களில் எழுதியிருக்கிறதென்று காண்பி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 சிந்தனைகள் ஒன்றையொன்று தீர்க்கிறதினாலும், நியாயப்பிரமாணத்திற்க்கேற்ற கிரியை தங்கள் இருதயங்களில் எழுதியிருக்கிறதென்று காண்பி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 சிந்தனைகள் ஒன்றையொன்று தீர்க்கிறதினாலும், நியாயப்பிரமாணத்திற்க்கேற்ற கிரியை தங்கள் இருதயங்களில் எழுதியிருக்கிறதென்று காண்பி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சுவிசேஷத்தின்படியே, தேவன் இயேசுகிறிஸ்துவைக்கொண்டு மனுஷருடைய அந்தரங்கங்களைக்குறித்து நியாயத்தீர்ப்புக்கொடுக்கும் நாளிலே இது விளங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சுவிசேஷத்தின்படியே, தேவன் இயேசுகிறிஸ்துவைக்கொண்டு மனுஷருடைய அந்தரங்கங்களைக்குறித்து நியாயத்தீர்ப்புக்கொடுக்கும் நாளிலே இது விளங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யூதனென்று பெயர்பெற்று, நியாயப்பிரமாணத்தின்மேல் பற்றுதலாயிருந்து, தேவனைக்குறித்து மேன்மைபாராட்ட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யாயப்பிரமாணத்தினால் உபதேசிக்கப்பட்டவனாய், அவருடைய சித்தத்தை அறிந்து, நன்மை தீமை இன்னதென்று வகையறுக்கிறாய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யாயப்பிரமாணத்தினால் உபதேசிக்கப்பட்டவனாய், அவருடைய சித்தத்தை அறிந்து, நன்மை தீமை இன்னதென்று வகையறுக்கிறாய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னைக் குருடருக்கு வழிகாட்டியாகவும், அந்தகாரத்திலுள்ளவர்களுக்கு வெளிச்சமாகவ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னைக் குருடருக்கு வழிகாட்டியாகவும், அந்தகாரத்திலுள்ளவர்களுக்கு வெளிச்சமாகவ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ைகளுக்குப் போதகனாகவும், குழந்தைகளுக்கு உபாத்தியாயனாகவும், நியாயப்பிரமாணத்தின் அறிவையும் சத்தியத்தையும் காட்டிய சட்டமுடையவனாகவும் எண்ணுகிறாய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ைகளுக்குப் போதகனாகவும், குழந்தைகளுக்கு உபாத்தியாயனாகவும், நியாயப்பிரமாணத்தின் அறிவையும் சத்தியத்தையும் காட்டிய சட்டமுடையவனாகவும் எண்ணுகிறாய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மற்றவனுக்குப் போதிக்கிற நீ உனக்குத்தானே போதியாமலிருக்கலாமா? களவுசெய்யக்கூடாதென்று பிரசங்கிக்கிற நீ களவுசெய்யலாமா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மற்றவனுக்குப் போதிக்கிற நீ உனக்குத்தானே போதியாமலிருக்கலாமா? களவுசெய்யக்கூடாதென்று பிரசங்கிக்கிற நீ களவுசெய்யலாமா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பசாரம் செய்யக்கூடாதென்று சொல்லுகிற நீ விபசாரம் செய்யலாமா? விக்கிரகங்களை அருவருக்கிற நீ கோவில்களைக் கொள்ளையிடலாமா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பசாரம் செய்யக்கூடாதென்று சொல்லுகிற நீ விபசாரம் செய்யலாமா? விக்கிரகங்களை அருவருக்கிற நீ கோவில்களைக் கொள்ளையிடலாமா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ியாயப்பிரமாணத்தைக் குறித்து மேன்மைபாராட்டுகிற நீ நியாயப்பிரமாணத்தை மீறிநடந்து, தேவனைக் கனவீனம்பண்ணலாமா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ழுதியிருக்கிறபடி, தேவனுடைய நாமம் புறஜாதிகளுக்குள்ளே உங்கள் மூலமாய்த் தூஷிக்கப்படுகிறத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ழுதியிருக்கிறபடி, தேவனுடைய நாமம் புறஜாதிகளுக்குள்ளே உங்கள் மூலமாய்த் தூஷிக்கப்படுகிறத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நியாயப்பிரமாணத்தைக் கைக்கொண்டு நடந்தால் விருத்தசேதனம் பிரயோஜனமுள்ளதுதான்; நீ நியாயப்பிரமாணத்தை மீறி நடந்தால் உன் விருத்தசேதனம் விருத்தசேதனமில்லாமையாயிற்ற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நியாயப்பிரமாணத்தைக் கைக்கொண்டு நடந்தால் விருத்தசேதனம் பிரயோஜனமுள்ளதுதான்; நீ நியாயப்பிரமாணத்தை மீறி நடந்தால் உன் விருத்தசேதனம் விருத்தசேதனமில்லாமையாயிற்ற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 விருத்தசேதனமில்லாதவன் நியாயப்பிரமாணத்துக்கேற்ற நீதிகளைக் கைக்கொண்டால், அவனுடைய விருத்தசேதனமில்லாமை விருத்தசேதனம் என்றெண்ணப்படுமல்லவா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 விருத்தசேதனமில்லாதவன் நியாயப்பிரமாணத்துக்கேற்ற நீதிகளைக் கைக்கொண்டால், அவனுடைய விருத்தசேதனமில்லாமை விருத்தசேதனம் என்றெண்ணப்படுமல்லவா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ுபாவத்தின்படி விருத்தசேதனமில்லாதவனாயிருந்தும் நியாயப்பிரமாணத்தை நிறைவேற்றுகிறவனாயிருந்தால், அவன் வேத எழுத்தும் விருத்தசேதனமும் உள்ளவனாயிருந்தும், நியாயப்பிரமாணத்தை மீறுகிற உன்னைக் குற்றப்படுத்துவானல்லவா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ுபாவத்தின்படி விருத்தசேதனமில்லாதவனாயிருந்தும் நியாயப்பிரமாணத்தை நிறைவேற்றுகிறவனாயிருந்தால், அவன் வேத எழுத்தும் விருத்தசேதனமும் உள்ளவனாயிருந்தும், நியாயப்பிரமாணத்தை மீறுகிற உன்னைக் குற்றப்படுத்துவானல்லவா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புறம்பாக யூதனானவன் யூதனல்ல, புறம்பாக மாம்சத்தில் செய்யப்படும் விருத்தசேதனமும் விருத்தசேதனமல்ல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த்திலே யூதனானவனே யூதன்; எழுத்தின்படி உண்டாகாமல், ஆவியின்படி இருதயத்தில் உண்டாகும் விருத்தசேதனமே விருத்தசேதனம்; இப்படிப்பட்டவனுக்குரிய புகழ்ச்சி மனுஷராலே அல்ல, தேவனாலே உண்டாயிருக்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த்திலே யூதனானவனே யூதன்; எழுத்தின்படி உண்டாகாமல், ஆவியின்படி இருதயத்தில் உண்டாகும் விருத்தசேதனமே விருத்தசேதனம்; இப்படிப்பட்டவனுக்குரிய புகழ்ச்சி மனுஷராலே அல்ல, தேவனாலே உண்ட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ുകൊണ്ടു വിധിക്കുന്ന ഏതു മനുഷ്യനുമായുള്ളോവേ, നിനക്കു പ്രതിവാദം പറവാൻ ഇല്ല; അന്യ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്കുന്നതിൽ നീ നിന്നെത്തന്നെ കുറ്റം വിധിക്കുന്നു; വിധിക്കുന്ന നീ അതു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നാൽ ആവക പ്രവർത്തിക്കുന്നവരുടെ നേരെ ദൈവത്തിന്റെ വിധി സത്യാനുസരണയായിരിക്കുന്നു എന്നു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വക പ്രവർത്തിക്കുന്നവരെ വിധിക്കയും അതു തന്നേ പ്രവർത്തിക്കയും ചെയ്യുന്ന മനുഷ്യ, നീ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യിൽനിന്നു തെറ്റി ഒഴിയും എന്നു നിനെക്കു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ല്ല, ദൈവത്തിന്റെ ദയ നിന്നെ മാനസാന്തരത്തിലേക്കു നടത്തുന്നു എന്നു അറിയാതെ നീ അവന്റെ ദയ, ക്ഷ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ീർഘക്ഷാന്തി എന്നിവയുടെ ഐശ്വര്യം നിരസിക്കു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നിന്റെ കാഠിന്യത്താലും അനുതാപമില്ലാത്ത ഹൃദയത്താലും നീ ദൈവത്തിന്റെ നീതിയുള്ള വിധ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്പെടുന്ന കോപദിവസത്തേക്കു നിനക്കു തന്നേ കോപം ചരതിച്ചുവെ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ഓരോരുത്തന്നു അവനവന്റെ പ്രവൃത്തിക്കു തക്ക പകര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ല്ല പ്രവൃത്തിക്കു വേണ്ടുന്ന സ്ഥിരത പൂണ്ടു തേജസ്സും മാനവും അക്ഷയതയും അന്വേഷിക്കുന്ന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ത്യജീവനും, ശാഠ്യം പൂണ്ടു സത്യം അനുസരിക്കാതെ അനീതി അനുസരിക്കുന്നവർക്കു കോപവും ക്രോധ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തിന്മ പ്രവർത്തിക്കുന്ന ഏതു മനുഷ്യാത്മാവിന്നും കഷ്ടവും സങ്കടവും ആദ്യം യെഹൂദന്നും പിന്നെ യവന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ന്മ പ്രവർത്തിക്കുന്ന ഏവന്നും മഹത്വവും മാനവും സമാധാനവും ആദ്യം യെഹൂദന്നും പിന്നെ യവന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ഭ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ദൈവത്തിന്റെ പക്കൽ മുഖപക്ഷം ഇ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്യായപ്രമാണം ഇല്ലാതെ പാപം ചെയ്തവർ ഒക്കെയും ന്യായപ്രമാണം കൂടാതെ നശിച്ചുപോകും; ന്യായപ്രമാ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ട്ടു പാപം ചെയ്തവർ ഒക്കെയും ന്യായപ്രമാണത്താൽ വിധ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്യായപ്രമാണം കേൾക്കുന്നവരല്ല ദൈവസന്നിധിയിൽ നീതിമാന്മാർ; ന്യായപ്രമാണം ആചരിക്കുന്നവരത്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കരിക്കപ്പെട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്യായപ്രമാണമില്ലാത്ത ജാതികൾ ന്യായപ്രമാണത്തിലുള്ളതു സ്വഭാവത്താൽ ചെയ്യുമ്പോൾ ന്യായപ്രമാണമില്ലാ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തങ്ങൾക്കു തന്നേ ഒരു ന്യായപ്രമാണ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രുടെ മനസ്സാക്ഷികൂടെ സാക്ഷ്യം പറഞ്ഞും അവരുടെ വിചാരങ്ങൾ തമ്മിൽ കുറ്റം ചുമത്തുക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ിവാദിക്കയോ ചെയ്തുംകൊണ്ടു അവർ ന്യായപ്രമാണത്തിന്റെ പ്രവൃത്തി തങ്ങളുടെ ഹൃദയ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തായി കാണ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ദൈവം യേശുക്രിസ്തു മുഖാന്തരം മനുഷ്യരുടെ രഹസ്യങ്ങളെ എന്റെ സുവിശേഷപ്രകാരം ന്യായം വിധിക്കുന്ന നാ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ീയോ യെഹൂദൻ എന്നു പേർകൊണ്ടും ന്യായപ്രമാണത്തിൽ ആശ്രയിച്ച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ദൈവത്തിൽ പ്രശംസിച്ചും ന്യായപ്രമാണത്തിൽ നിന്നു പഠിക്കയാൽ അവന്റെ ഇഷ്ടം അറിഞ്ഞും ഭേദാഭേദ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വേചിച്ച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ജ്ഞാനത്തിന്റെയും സത്യത്തിന്റെയും സ്വരൂപം ന്യായപ്രമാണത്തിൽ നിന്നു നിനക്കു ലഭിച്ചതുകൊണ്ട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രുടർക്കു വഴി കാട്ടുന്നവ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ഇരുട്ടിലുള്ളവർക്കു വെളിച്ചം, മൂഢരെ പഠിപ്പിക്കുന്നവൻ, ശിശുക്കൾക്കു ഉപദേഷ്ടാവ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റെച്ചുമിരിക്കുന്നെങ്കിൽ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ഹേ, അന്യനെ ഉപദേശിക്കുന്നവനേ, നീ നിന്നെത്തന്നെ ഉപദേശിക്കാത്തതു എന്തു? മോഷ്ടിക്കരുത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ംഗിക്കുന്ന നീ മോഷ്ടിക്കു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വ്യഭിചാരം ചെയ്യരുതു എന്നു പറയുന്ന നീ വ്യഭിചാരം ചെയ്യുന്നുവോ? വിഗ്രഹങ്ങളെ വെറുക്കുന്ന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േത്രം കവർച്ച ചെയ്യു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്യായപ്രമാണത്തിൽ പ്രശംസിക്കുന്ന നീ ന്യായപ്രമാണലംഘനത്താൽ ദൈവത്തെ അപമാനിക്കു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നിങ്ങൾ നിമിത്തം ദൈവത്തിന്റെ നാമം ജാതികളുടെ ഇടയിൽ ദുഷിക്കപ്പെടുന്നു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ീ ന്യായപ്രമാണം ആചരിച്ചാൽ പരിച്ഛേദന പ്രയോജനമുള്ളതു സത്യം; ന്യായപ്രമാണലംഘിയായാലോ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ച്ഛേദന അഗ്രചർമ്മമ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ഗ്രചർമ്മി ന്യായപ്രമാണത്തിന്റെ നിയമങ്ങളെ പ്രമാണിച്ചാൽ അവന്റെ അഗ്രചർമ്മം പരിച്ഛേദന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ണ്ണു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സ്വഭാവത്താൽ അഗ്രചർമ്മിയായവൻ ന്യായപ്രമാണം അനുഷ്ഠിക്കുന്നു എങ്കിൽ അക്ഷരവും പരിച്ഛേദനയു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പ്രമാണലംഘിയായ നിന്നെ അവൻ വിധിക്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പുറമെ യെഹൂദനായവൻ യെഹൂദനല്ല; പുറമെ ജഡത്തിലുള്ളതു പരിച്ഛേദനയുമ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കമെ യെഹൂദനായവനത്രേ യെഹൂദൻ; അക്ഷരത്തിലല്ല ആത്മാവിലുള്ള ഹൃദയപരിച്ഛേദനയത്രേ പരിച്ഛേദന;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രാലല്ല ദൈവത്താൽ തന്നേ പുകഴ്ച ലഭ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2026-10-21T04:41:01Z</dcterms:created>
  <dcterms:modified xsi:type="dcterms:W3CDTF">2026-10-21T04:41:01Z</dcterms:modified>
  <dc:title>റോമർ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