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வழி நட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னுக்கென்றும் கர்த்தர் து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அவன் மீது வ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தின் பா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கர்த்தரிடம் சொல்ல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நேரத்தில் கூப்ப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ந்தாதரிப்ப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மிகும் அண்ணலி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இயேசுவை நெரு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ம்பியே ஜீவ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ண்டை வந்தோரைத் தள்ளி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அணைத்த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ின் சிரச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ஆசிர் வந்திற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நன்மைகள் தொட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து கிடை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க்கேற்ற இன்ப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விட்டே முற்றும் அக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சந்தோஷம் தே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மை ராஜ்ஜியத்த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கஷ்டங்கள் தீ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 காத்திடும் பரம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நாம் பற்றி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் பின் செல்ல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ஒளிதனை கண்டடை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காரிருள் நீ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சமாதானம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2026-07-30T14:07:05Z</dcterms:created>
  <dcterms:modified xsi:type="dcterms:W3CDTF">2026-07-30T14:07:05Z</dcterms:modified>
  <dc:title>துதிப் பாடல்கள் : 1032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